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0"/>
  </p:notesMasterIdLst>
  <p:handoutMasterIdLst>
    <p:handoutMasterId r:id="rId31"/>
  </p:handoutMasterIdLst>
  <p:sldIdLst>
    <p:sldId id="338" r:id="rId2"/>
    <p:sldId id="530" r:id="rId3"/>
    <p:sldId id="498" r:id="rId4"/>
    <p:sldId id="499" r:id="rId5"/>
    <p:sldId id="500" r:id="rId6"/>
    <p:sldId id="542" r:id="rId7"/>
    <p:sldId id="532" r:id="rId8"/>
    <p:sldId id="504" r:id="rId9"/>
    <p:sldId id="541" r:id="rId10"/>
    <p:sldId id="505" r:id="rId11"/>
    <p:sldId id="508" r:id="rId12"/>
    <p:sldId id="523" r:id="rId13"/>
    <p:sldId id="524" r:id="rId14"/>
    <p:sldId id="534" r:id="rId15"/>
    <p:sldId id="525" r:id="rId16"/>
    <p:sldId id="535" r:id="rId17"/>
    <p:sldId id="536" r:id="rId18"/>
    <p:sldId id="537" r:id="rId19"/>
    <p:sldId id="509" r:id="rId20"/>
    <p:sldId id="511" r:id="rId21"/>
    <p:sldId id="515" r:id="rId22"/>
    <p:sldId id="516" r:id="rId23"/>
    <p:sldId id="517" r:id="rId24"/>
    <p:sldId id="507" r:id="rId25"/>
    <p:sldId id="506" r:id="rId26"/>
    <p:sldId id="519" r:id="rId27"/>
    <p:sldId id="533" r:id="rId28"/>
    <p:sldId id="518" r:id="rId29"/>
  </p:sldIdLst>
  <p:sldSz cx="9144000" cy="6858000" type="screen4x3"/>
  <p:notesSz cx="9926638" cy="6797675"/>
  <p:defaultTextStyle>
    <a:defPPr>
      <a:defRPr lang="ja-JP"/>
    </a:defPPr>
    <a:lvl1pPr algn="l" rtl="0" eaLnBrk="0" fontAlgn="base" hangingPunct="0">
      <a:spcBef>
        <a:spcPct val="0"/>
      </a:spcBef>
      <a:spcAft>
        <a:spcPct val="0"/>
      </a:spcAft>
      <a:defRPr kumimoji="1" kern="1200">
        <a:solidFill>
          <a:schemeClr val="tx1"/>
        </a:solidFill>
        <a:latin typeface="Garamond" panose="02020404030301010803" pitchFamily="18" charset="0"/>
        <a:ea typeface="ＭＳ Ｐゴシック" panose="020B0600070205080204" pitchFamily="34" charset="-128"/>
        <a:cs typeface="+mn-cs"/>
      </a:defRPr>
    </a:lvl1pPr>
    <a:lvl2pPr marL="457200" algn="l" rtl="0" eaLnBrk="0" fontAlgn="base" hangingPunct="0">
      <a:spcBef>
        <a:spcPct val="0"/>
      </a:spcBef>
      <a:spcAft>
        <a:spcPct val="0"/>
      </a:spcAft>
      <a:defRPr kumimoji="1" kern="1200">
        <a:solidFill>
          <a:schemeClr val="tx1"/>
        </a:solidFill>
        <a:latin typeface="Garamond" panose="02020404030301010803" pitchFamily="18" charset="0"/>
        <a:ea typeface="ＭＳ Ｐゴシック" panose="020B0600070205080204" pitchFamily="34" charset="-128"/>
        <a:cs typeface="+mn-cs"/>
      </a:defRPr>
    </a:lvl2pPr>
    <a:lvl3pPr marL="914400" algn="l" rtl="0" eaLnBrk="0" fontAlgn="base" hangingPunct="0">
      <a:spcBef>
        <a:spcPct val="0"/>
      </a:spcBef>
      <a:spcAft>
        <a:spcPct val="0"/>
      </a:spcAft>
      <a:defRPr kumimoji="1" kern="1200">
        <a:solidFill>
          <a:schemeClr val="tx1"/>
        </a:solidFill>
        <a:latin typeface="Garamond" panose="02020404030301010803" pitchFamily="18" charset="0"/>
        <a:ea typeface="ＭＳ Ｐゴシック" panose="020B0600070205080204" pitchFamily="34" charset="-128"/>
        <a:cs typeface="+mn-cs"/>
      </a:defRPr>
    </a:lvl3pPr>
    <a:lvl4pPr marL="1371600" algn="l" rtl="0" eaLnBrk="0" fontAlgn="base" hangingPunct="0">
      <a:spcBef>
        <a:spcPct val="0"/>
      </a:spcBef>
      <a:spcAft>
        <a:spcPct val="0"/>
      </a:spcAft>
      <a:defRPr kumimoji="1" kern="1200">
        <a:solidFill>
          <a:schemeClr val="tx1"/>
        </a:solidFill>
        <a:latin typeface="Garamond" panose="02020404030301010803" pitchFamily="18" charset="0"/>
        <a:ea typeface="ＭＳ Ｐゴシック" panose="020B0600070205080204" pitchFamily="34" charset="-128"/>
        <a:cs typeface="+mn-cs"/>
      </a:defRPr>
    </a:lvl4pPr>
    <a:lvl5pPr marL="1828800" algn="l" rtl="0" eaLnBrk="0" fontAlgn="base" hangingPunct="0">
      <a:spcBef>
        <a:spcPct val="0"/>
      </a:spcBef>
      <a:spcAft>
        <a:spcPct val="0"/>
      </a:spcAft>
      <a:defRPr kumimoji="1" kern="1200">
        <a:solidFill>
          <a:schemeClr val="tx1"/>
        </a:solidFill>
        <a:latin typeface="Garamond" panose="02020404030301010803" pitchFamily="18" charset="0"/>
        <a:ea typeface="ＭＳ Ｐゴシック" panose="020B0600070205080204" pitchFamily="34" charset="-128"/>
        <a:cs typeface="+mn-cs"/>
      </a:defRPr>
    </a:lvl5pPr>
    <a:lvl6pPr marL="2286000" algn="l" defTabSz="914400" rtl="0" eaLnBrk="1" latinLnBrk="0" hangingPunct="1">
      <a:defRPr kumimoji="1" kern="1200">
        <a:solidFill>
          <a:schemeClr val="tx1"/>
        </a:solidFill>
        <a:latin typeface="Garamond" panose="02020404030301010803" pitchFamily="18" charset="0"/>
        <a:ea typeface="ＭＳ Ｐゴシック" panose="020B0600070205080204" pitchFamily="34" charset="-128"/>
        <a:cs typeface="+mn-cs"/>
      </a:defRPr>
    </a:lvl6pPr>
    <a:lvl7pPr marL="2743200" algn="l" defTabSz="914400" rtl="0" eaLnBrk="1" latinLnBrk="0" hangingPunct="1">
      <a:defRPr kumimoji="1" kern="1200">
        <a:solidFill>
          <a:schemeClr val="tx1"/>
        </a:solidFill>
        <a:latin typeface="Garamond" panose="02020404030301010803" pitchFamily="18" charset="0"/>
        <a:ea typeface="ＭＳ Ｐゴシック" panose="020B0600070205080204" pitchFamily="34" charset="-128"/>
        <a:cs typeface="+mn-cs"/>
      </a:defRPr>
    </a:lvl7pPr>
    <a:lvl8pPr marL="3200400" algn="l" defTabSz="914400" rtl="0" eaLnBrk="1" latinLnBrk="0" hangingPunct="1">
      <a:defRPr kumimoji="1" kern="1200">
        <a:solidFill>
          <a:schemeClr val="tx1"/>
        </a:solidFill>
        <a:latin typeface="Garamond" panose="02020404030301010803" pitchFamily="18" charset="0"/>
        <a:ea typeface="ＭＳ Ｐゴシック" panose="020B0600070205080204" pitchFamily="34" charset="-128"/>
        <a:cs typeface="+mn-cs"/>
      </a:defRPr>
    </a:lvl8pPr>
    <a:lvl9pPr marL="3657600" algn="l" defTabSz="914400" rtl="0" eaLnBrk="1" latinLnBrk="0" hangingPunct="1">
      <a:defRPr kumimoji="1" kern="1200">
        <a:solidFill>
          <a:schemeClr val="tx1"/>
        </a:solidFill>
        <a:latin typeface="Garamond" panose="02020404030301010803"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clrMode="gray" frameSlides="1"/>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0"/>
  </p:normalViewPr>
  <p:slideViewPr>
    <p:cSldViewPr>
      <p:cViewPr varScale="1">
        <p:scale>
          <a:sx n="111" d="100"/>
          <a:sy n="111" d="100"/>
        </p:scale>
        <p:origin x="1680" y="20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0125CA5D-37E0-774C-A493-D4DB8C2D47B7}"/>
              </a:ext>
            </a:extLst>
          </p:cNvPr>
          <p:cNvSpPr>
            <a:spLocks noGrp="1"/>
          </p:cNvSpPr>
          <p:nvPr>
            <p:ph type="hdr" sz="quarter"/>
          </p:nvPr>
        </p:nvSpPr>
        <p:spPr>
          <a:xfrm>
            <a:off x="0" y="0"/>
            <a:ext cx="4302125" cy="339725"/>
          </a:xfrm>
          <a:prstGeom prst="rect">
            <a:avLst/>
          </a:prstGeom>
        </p:spPr>
        <p:txBody>
          <a:bodyPr vert="horz" lIns="91440" tIns="45720" rIns="91440" bIns="45720" rtlCol="0"/>
          <a:lstStyle>
            <a:lvl1pPr algn="l" eaLnBrk="1" hangingPunct="1">
              <a:defRPr sz="1200">
                <a:latin typeface="Garamond" pitchFamily="18" charset="0"/>
                <a:ea typeface="ＭＳ Ｐゴシック" pitchFamily="50" charset="-128"/>
                <a:cs typeface="+mn-cs"/>
              </a:defRPr>
            </a:lvl1pPr>
          </a:lstStyle>
          <a:p>
            <a:pPr>
              <a:defRPr/>
            </a:pPr>
            <a:endParaRPr lang="ja-JP" altLang="en-US"/>
          </a:p>
        </p:txBody>
      </p:sp>
      <p:sp>
        <p:nvSpPr>
          <p:cNvPr id="3" name="日付プレースホルダー 2">
            <a:extLst>
              <a:ext uri="{FF2B5EF4-FFF2-40B4-BE49-F238E27FC236}">
                <a16:creationId xmlns:a16="http://schemas.microsoft.com/office/drawing/2014/main" id="{DB20324C-0659-7F4B-AED7-F67D9EB961A7}"/>
              </a:ext>
            </a:extLst>
          </p:cNvPr>
          <p:cNvSpPr>
            <a:spLocks noGrp="1"/>
          </p:cNvSpPr>
          <p:nvPr>
            <p:ph type="dt" sz="quarter" idx="1"/>
          </p:nvPr>
        </p:nvSpPr>
        <p:spPr>
          <a:xfrm>
            <a:off x="5622925" y="0"/>
            <a:ext cx="4302125" cy="3397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ea typeface="ＭＳ Ｐゴシック" panose="020B0600070205080204" pitchFamily="50" charset="-128"/>
              </a:defRPr>
            </a:lvl1pPr>
          </a:lstStyle>
          <a:p>
            <a:pPr>
              <a:defRPr/>
            </a:pPr>
            <a:fld id="{584EFFC5-DB28-E846-8BE4-050E054E10CF}" type="datetimeFigureOut">
              <a:rPr lang="ja-JP" altLang="en-US"/>
              <a:pPr>
                <a:defRPr/>
              </a:pPr>
              <a:t>2020/6/24</a:t>
            </a:fld>
            <a:endParaRPr lang="ja-JP" altLang="en-US"/>
          </a:p>
        </p:txBody>
      </p:sp>
      <p:sp>
        <p:nvSpPr>
          <p:cNvPr id="4" name="フッター プレースホルダー 3">
            <a:extLst>
              <a:ext uri="{FF2B5EF4-FFF2-40B4-BE49-F238E27FC236}">
                <a16:creationId xmlns:a16="http://schemas.microsoft.com/office/drawing/2014/main" id="{4BC74545-7960-4840-8863-A8E7D59D5219}"/>
              </a:ext>
            </a:extLst>
          </p:cNvPr>
          <p:cNvSpPr>
            <a:spLocks noGrp="1"/>
          </p:cNvSpPr>
          <p:nvPr>
            <p:ph type="ftr" sz="quarter" idx="2"/>
          </p:nvPr>
        </p:nvSpPr>
        <p:spPr>
          <a:xfrm>
            <a:off x="0" y="6456363"/>
            <a:ext cx="4302125" cy="339725"/>
          </a:xfrm>
          <a:prstGeom prst="rect">
            <a:avLst/>
          </a:prstGeom>
        </p:spPr>
        <p:txBody>
          <a:bodyPr vert="horz" lIns="91440" tIns="45720" rIns="91440" bIns="45720" rtlCol="0" anchor="b"/>
          <a:lstStyle>
            <a:lvl1pPr algn="l" eaLnBrk="1" hangingPunct="1">
              <a:defRPr sz="1200">
                <a:latin typeface="Garamond" pitchFamily="18" charset="0"/>
                <a:ea typeface="ＭＳ Ｐゴシック" pitchFamily="50" charset="-128"/>
                <a:cs typeface="+mn-cs"/>
              </a:defRPr>
            </a:lvl1pPr>
          </a:lstStyle>
          <a:p>
            <a:pPr>
              <a:defRPr/>
            </a:pPr>
            <a:endParaRPr lang="ja-JP" altLang="en-US"/>
          </a:p>
        </p:txBody>
      </p:sp>
      <p:sp>
        <p:nvSpPr>
          <p:cNvPr id="5" name="スライド番号プレースホルダー 4">
            <a:extLst>
              <a:ext uri="{FF2B5EF4-FFF2-40B4-BE49-F238E27FC236}">
                <a16:creationId xmlns:a16="http://schemas.microsoft.com/office/drawing/2014/main" id="{D40FACD5-C09C-6F44-B85F-B7CF1EB5CC52}"/>
              </a:ext>
            </a:extLst>
          </p:cNvPr>
          <p:cNvSpPr>
            <a:spLocks noGrp="1"/>
          </p:cNvSpPr>
          <p:nvPr>
            <p:ph type="sldNum" sz="quarter" idx="3"/>
          </p:nvPr>
        </p:nvSpPr>
        <p:spPr>
          <a:xfrm>
            <a:off x="5622925" y="6456363"/>
            <a:ext cx="4302125"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ea typeface="ＭＳ Ｐゴシック" panose="020B0600070205080204" pitchFamily="50" charset="-128"/>
              </a:defRPr>
            </a:lvl1pPr>
          </a:lstStyle>
          <a:p>
            <a:pPr>
              <a:defRPr/>
            </a:pPr>
            <a:fld id="{90785A6F-78C8-7D4A-843E-1E9475D3A056}"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a:extLst>
              <a:ext uri="{FF2B5EF4-FFF2-40B4-BE49-F238E27FC236}">
                <a16:creationId xmlns:a16="http://schemas.microsoft.com/office/drawing/2014/main" id="{28A558EA-E5F0-A54F-9FF5-DA1680804C9D}"/>
              </a:ext>
            </a:extLst>
          </p:cNvPr>
          <p:cNvSpPr>
            <a:spLocks noGrp="1"/>
          </p:cNvSpPr>
          <p:nvPr>
            <p:ph type="hdr" sz="quarter"/>
          </p:nvPr>
        </p:nvSpPr>
        <p:spPr>
          <a:xfrm>
            <a:off x="0" y="0"/>
            <a:ext cx="4302125" cy="339725"/>
          </a:xfrm>
          <a:prstGeom prst="rect">
            <a:avLst/>
          </a:prstGeom>
        </p:spPr>
        <p:txBody>
          <a:bodyPr vert="horz" lIns="91440" tIns="45720" rIns="91440" bIns="45720" rtlCol="0"/>
          <a:lstStyle>
            <a:lvl1pPr algn="l" eaLnBrk="1" hangingPunct="1">
              <a:defRPr sz="1200">
                <a:latin typeface="Garamond" pitchFamily="18" charset="0"/>
                <a:ea typeface="ＭＳ Ｐゴシック" pitchFamily="50" charset="-128"/>
                <a:cs typeface="+mn-cs"/>
              </a:defRPr>
            </a:lvl1pPr>
          </a:lstStyle>
          <a:p>
            <a:pPr>
              <a:defRPr/>
            </a:pPr>
            <a:endParaRPr lang="ja-JP" altLang="en-US"/>
          </a:p>
        </p:txBody>
      </p:sp>
      <p:sp>
        <p:nvSpPr>
          <p:cNvPr id="3" name="日付プレースホルダ 2">
            <a:extLst>
              <a:ext uri="{FF2B5EF4-FFF2-40B4-BE49-F238E27FC236}">
                <a16:creationId xmlns:a16="http://schemas.microsoft.com/office/drawing/2014/main" id="{2DD71572-2501-964B-8D10-8720D93B0F99}"/>
              </a:ext>
            </a:extLst>
          </p:cNvPr>
          <p:cNvSpPr>
            <a:spLocks noGrp="1"/>
          </p:cNvSpPr>
          <p:nvPr>
            <p:ph type="dt" idx="1"/>
          </p:nvPr>
        </p:nvSpPr>
        <p:spPr>
          <a:xfrm>
            <a:off x="5622925" y="0"/>
            <a:ext cx="4302125" cy="3397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ea typeface="ＭＳ Ｐゴシック" panose="020B0600070205080204" pitchFamily="50" charset="-128"/>
              </a:defRPr>
            </a:lvl1pPr>
          </a:lstStyle>
          <a:p>
            <a:pPr>
              <a:defRPr/>
            </a:pPr>
            <a:fld id="{429C9390-DF12-384E-A829-C0F1BE8091B3}" type="datetimeFigureOut">
              <a:rPr lang="ja-JP" altLang="en-US"/>
              <a:pPr>
                <a:defRPr/>
              </a:pPr>
              <a:t>2020/6/24</a:t>
            </a:fld>
            <a:endParaRPr lang="ja-JP" altLang="en-US"/>
          </a:p>
        </p:txBody>
      </p:sp>
      <p:sp>
        <p:nvSpPr>
          <p:cNvPr id="4" name="スライド イメージ プレースホルダ 3">
            <a:extLst>
              <a:ext uri="{FF2B5EF4-FFF2-40B4-BE49-F238E27FC236}">
                <a16:creationId xmlns:a16="http://schemas.microsoft.com/office/drawing/2014/main" id="{FADE83A0-E3CA-2A41-B22D-0E3E5B4C20A5}"/>
              </a:ext>
            </a:extLst>
          </p:cNvPr>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a:extLst>
              <a:ext uri="{FF2B5EF4-FFF2-40B4-BE49-F238E27FC236}">
                <a16:creationId xmlns:a16="http://schemas.microsoft.com/office/drawing/2014/main" id="{DC7AC9AA-CA87-8641-AF9E-E0EE48078580}"/>
              </a:ext>
            </a:extLst>
          </p:cNvPr>
          <p:cNvSpPr>
            <a:spLocks noGrp="1"/>
          </p:cNvSpPr>
          <p:nvPr>
            <p:ph type="body" sz="quarter" idx="3"/>
          </p:nvPr>
        </p:nvSpPr>
        <p:spPr>
          <a:xfrm>
            <a:off x="992188" y="3228975"/>
            <a:ext cx="7942262" cy="3059113"/>
          </a:xfrm>
          <a:prstGeom prst="rect">
            <a:avLst/>
          </a:prstGeom>
        </p:spPr>
        <p:txBody>
          <a:bodyPr vert="horz" lIns="91440" tIns="45720" rIns="91440" bIns="45720"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a:extLst>
              <a:ext uri="{FF2B5EF4-FFF2-40B4-BE49-F238E27FC236}">
                <a16:creationId xmlns:a16="http://schemas.microsoft.com/office/drawing/2014/main" id="{4C82E3CC-6CB2-974E-AE1F-FA8BC0AEC498}"/>
              </a:ext>
            </a:extLst>
          </p:cNvPr>
          <p:cNvSpPr>
            <a:spLocks noGrp="1"/>
          </p:cNvSpPr>
          <p:nvPr>
            <p:ph type="ftr" sz="quarter" idx="4"/>
          </p:nvPr>
        </p:nvSpPr>
        <p:spPr>
          <a:xfrm>
            <a:off x="0" y="6456363"/>
            <a:ext cx="4302125" cy="339725"/>
          </a:xfrm>
          <a:prstGeom prst="rect">
            <a:avLst/>
          </a:prstGeom>
        </p:spPr>
        <p:txBody>
          <a:bodyPr vert="horz" lIns="91440" tIns="45720" rIns="91440" bIns="45720" rtlCol="0" anchor="b"/>
          <a:lstStyle>
            <a:lvl1pPr algn="l" eaLnBrk="1" hangingPunct="1">
              <a:defRPr sz="1200">
                <a:latin typeface="Garamond" pitchFamily="18" charset="0"/>
                <a:ea typeface="ＭＳ Ｐゴシック" pitchFamily="50" charset="-128"/>
                <a:cs typeface="+mn-cs"/>
              </a:defRPr>
            </a:lvl1pPr>
          </a:lstStyle>
          <a:p>
            <a:pPr>
              <a:defRPr/>
            </a:pPr>
            <a:endParaRPr lang="ja-JP" altLang="en-US"/>
          </a:p>
        </p:txBody>
      </p:sp>
      <p:sp>
        <p:nvSpPr>
          <p:cNvPr id="7" name="スライド番号プレースホルダ 6">
            <a:extLst>
              <a:ext uri="{FF2B5EF4-FFF2-40B4-BE49-F238E27FC236}">
                <a16:creationId xmlns:a16="http://schemas.microsoft.com/office/drawing/2014/main" id="{A05C6D20-1515-604D-AFBC-B4A3199482CA}"/>
              </a:ext>
            </a:extLst>
          </p:cNvPr>
          <p:cNvSpPr>
            <a:spLocks noGrp="1"/>
          </p:cNvSpPr>
          <p:nvPr>
            <p:ph type="sldNum" sz="quarter" idx="5"/>
          </p:nvPr>
        </p:nvSpPr>
        <p:spPr>
          <a:xfrm>
            <a:off x="5622925" y="6456363"/>
            <a:ext cx="4302125"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ea typeface="ＭＳ Ｐゴシック" panose="020B0600070205080204" pitchFamily="50" charset="-128"/>
              </a:defRPr>
            </a:lvl1pPr>
          </a:lstStyle>
          <a:p>
            <a:pPr>
              <a:defRPr/>
            </a:pPr>
            <a:fld id="{43F9D00D-9EBA-E14F-9A39-C951749E9252}"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ＭＳ Ｐゴシック" charset="0"/>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 1">
            <a:extLst>
              <a:ext uri="{FF2B5EF4-FFF2-40B4-BE49-F238E27FC236}">
                <a16:creationId xmlns:a16="http://schemas.microsoft.com/office/drawing/2014/main" id="{56E5A0B2-5115-3A4E-9116-C08D409FC8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 2">
            <a:extLst>
              <a:ext uri="{FF2B5EF4-FFF2-40B4-BE49-F238E27FC236}">
                <a16:creationId xmlns:a16="http://schemas.microsoft.com/office/drawing/2014/main" id="{BDC87354-E0C6-D144-A9A5-75F9004370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6148" name="スライド番号プレースホルダ 3">
            <a:extLst>
              <a:ext uri="{FF2B5EF4-FFF2-40B4-BE49-F238E27FC236}">
                <a16:creationId xmlns:a16="http://schemas.microsoft.com/office/drawing/2014/main" id="{1B27B46C-A02A-2E4C-BF26-EEAF769AF55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Garamond" panose="02020404030301010803" pitchFamily="18" charset="0"/>
                <a:ea typeface="ＭＳ Ｐゴシック" panose="020B0600070205080204" pitchFamily="34" charset="-128"/>
              </a:defRPr>
            </a:lvl1pPr>
            <a:lvl2pPr marL="742950" indent="-285750">
              <a:defRPr kumimoji="1">
                <a:solidFill>
                  <a:schemeClr val="tx1"/>
                </a:solidFill>
                <a:latin typeface="Garamond" panose="02020404030301010803" pitchFamily="18" charset="0"/>
                <a:ea typeface="ＭＳ Ｐゴシック" panose="020B0600070205080204" pitchFamily="34" charset="-128"/>
              </a:defRPr>
            </a:lvl2pPr>
            <a:lvl3pPr marL="1143000" indent="-228600">
              <a:defRPr kumimoji="1">
                <a:solidFill>
                  <a:schemeClr val="tx1"/>
                </a:solidFill>
                <a:latin typeface="Garamond" panose="02020404030301010803" pitchFamily="18" charset="0"/>
                <a:ea typeface="ＭＳ Ｐゴシック" panose="020B0600070205080204" pitchFamily="34" charset="-128"/>
              </a:defRPr>
            </a:lvl3pPr>
            <a:lvl4pPr marL="1600200" indent="-228600">
              <a:defRPr kumimoji="1">
                <a:solidFill>
                  <a:schemeClr val="tx1"/>
                </a:solidFill>
                <a:latin typeface="Garamond" panose="02020404030301010803" pitchFamily="18" charset="0"/>
                <a:ea typeface="ＭＳ Ｐゴシック" panose="020B0600070205080204" pitchFamily="34" charset="-128"/>
              </a:defRPr>
            </a:lvl4pPr>
            <a:lvl5pPr marL="2057400" indent="-228600">
              <a:defRPr kumimoji="1">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9pPr>
          </a:lstStyle>
          <a:p>
            <a:fld id="{7A861309-90A7-0F4E-8754-5AAA71AF80D0}" type="slidenum">
              <a:rPr lang="ja-JP" altLang="en-US" smtClean="0"/>
              <a:pPr/>
              <a:t>1</a:t>
            </a:fld>
            <a:endParaRPr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 1">
            <a:extLst>
              <a:ext uri="{FF2B5EF4-FFF2-40B4-BE49-F238E27FC236}">
                <a16:creationId xmlns:a16="http://schemas.microsoft.com/office/drawing/2014/main" id="{D58AE063-0FB7-3C41-9935-8D2A7AC747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ノート プレースホルダ 2">
            <a:extLst>
              <a:ext uri="{FF2B5EF4-FFF2-40B4-BE49-F238E27FC236}">
                <a16:creationId xmlns:a16="http://schemas.microsoft.com/office/drawing/2014/main" id="{463D8E7A-6177-0F43-9748-D1EF7F2341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27652" name="スライド番号プレースホルダ 3">
            <a:extLst>
              <a:ext uri="{FF2B5EF4-FFF2-40B4-BE49-F238E27FC236}">
                <a16:creationId xmlns:a16="http://schemas.microsoft.com/office/drawing/2014/main" id="{2E4ECA8A-33FC-4447-BE01-AC8AD29A14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Garamond" panose="02020404030301010803" pitchFamily="18" charset="0"/>
                <a:ea typeface="ＭＳ Ｐゴシック" panose="020B0600070205080204" pitchFamily="34" charset="-128"/>
              </a:defRPr>
            </a:lvl1pPr>
            <a:lvl2pPr marL="742950" indent="-285750">
              <a:defRPr kumimoji="1">
                <a:solidFill>
                  <a:schemeClr val="tx1"/>
                </a:solidFill>
                <a:latin typeface="Garamond" panose="02020404030301010803" pitchFamily="18" charset="0"/>
                <a:ea typeface="ＭＳ Ｐゴシック" panose="020B0600070205080204" pitchFamily="34" charset="-128"/>
              </a:defRPr>
            </a:lvl2pPr>
            <a:lvl3pPr marL="1143000" indent="-228600">
              <a:defRPr kumimoji="1">
                <a:solidFill>
                  <a:schemeClr val="tx1"/>
                </a:solidFill>
                <a:latin typeface="Garamond" panose="02020404030301010803" pitchFamily="18" charset="0"/>
                <a:ea typeface="ＭＳ Ｐゴシック" panose="020B0600070205080204" pitchFamily="34" charset="-128"/>
              </a:defRPr>
            </a:lvl3pPr>
            <a:lvl4pPr marL="1600200" indent="-228600">
              <a:defRPr kumimoji="1">
                <a:solidFill>
                  <a:schemeClr val="tx1"/>
                </a:solidFill>
                <a:latin typeface="Garamond" panose="02020404030301010803" pitchFamily="18" charset="0"/>
                <a:ea typeface="ＭＳ Ｐゴシック" panose="020B0600070205080204" pitchFamily="34" charset="-128"/>
              </a:defRPr>
            </a:lvl4pPr>
            <a:lvl5pPr marL="2057400" indent="-228600">
              <a:defRPr kumimoji="1">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9pPr>
          </a:lstStyle>
          <a:p>
            <a:fld id="{589EDD03-3F9E-5A48-B283-B8590DA46CDF}" type="slidenum">
              <a:rPr lang="ja-JP" altLang="en-US" smtClean="0"/>
              <a:pPr/>
              <a:t>13</a:t>
            </a:fld>
            <a:endParaRPr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 1">
            <a:extLst>
              <a:ext uri="{FF2B5EF4-FFF2-40B4-BE49-F238E27FC236}">
                <a16:creationId xmlns:a16="http://schemas.microsoft.com/office/drawing/2014/main" id="{61B087D3-274A-6548-B923-23230473F6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ノート プレースホルダ 2">
            <a:extLst>
              <a:ext uri="{FF2B5EF4-FFF2-40B4-BE49-F238E27FC236}">
                <a16:creationId xmlns:a16="http://schemas.microsoft.com/office/drawing/2014/main" id="{A30DE99C-9F3D-7A47-BE3F-07575C78CA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30724" name="スライド番号プレースホルダ 3">
            <a:extLst>
              <a:ext uri="{FF2B5EF4-FFF2-40B4-BE49-F238E27FC236}">
                <a16:creationId xmlns:a16="http://schemas.microsoft.com/office/drawing/2014/main" id="{11233468-7C1C-C244-BB32-3E16FBB4B6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Garamond" panose="02020404030301010803" pitchFamily="18" charset="0"/>
                <a:ea typeface="ＭＳ Ｐゴシック" panose="020B0600070205080204" pitchFamily="34" charset="-128"/>
              </a:defRPr>
            </a:lvl1pPr>
            <a:lvl2pPr marL="742950" indent="-285750">
              <a:defRPr kumimoji="1">
                <a:solidFill>
                  <a:schemeClr val="tx1"/>
                </a:solidFill>
                <a:latin typeface="Garamond" panose="02020404030301010803" pitchFamily="18" charset="0"/>
                <a:ea typeface="ＭＳ Ｐゴシック" panose="020B0600070205080204" pitchFamily="34" charset="-128"/>
              </a:defRPr>
            </a:lvl2pPr>
            <a:lvl3pPr marL="1143000" indent="-228600">
              <a:defRPr kumimoji="1">
                <a:solidFill>
                  <a:schemeClr val="tx1"/>
                </a:solidFill>
                <a:latin typeface="Garamond" panose="02020404030301010803" pitchFamily="18" charset="0"/>
                <a:ea typeface="ＭＳ Ｐゴシック" panose="020B0600070205080204" pitchFamily="34" charset="-128"/>
              </a:defRPr>
            </a:lvl3pPr>
            <a:lvl4pPr marL="1600200" indent="-228600">
              <a:defRPr kumimoji="1">
                <a:solidFill>
                  <a:schemeClr val="tx1"/>
                </a:solidFill>
                <a:latin typeface="Garamond" panose="02020404030301010803" pitchFamily="18" charset="0"/>
                <a:ea typeface="ＭＳ Ｐゴシック" panose="020B0600070205080204" pitchFamily="34" charset="-128"/>
              </a:defRPr>
            </a:lvl4pPr>
            <a:lvl5pPr marL="2057400" indent="-228600">
              <a:defRPr kumimoji="1">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9pPr>
          </a:lstStyle>
          <a:p>
            <a:fld id="{59EACAD1-4B95-8346-9C98-67D93C7EF8A1}" type="slidenum">
              <a:rPr lang="ja-JP" altLang="en-US" smtClean="0"/>
              <a:pPr/>
              <a:t>15</a:t>
            </a:fld>
            <a:endParaRPr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 1">
            <a:extLst>
              <a:ext uri="{FF2B5EF4-FFF2-40B4-BE49-F238E27FC236}">
                <a16:creationId xmlns:a16="http://schemas.microsoft.com/office/drawing/2014/main" id="{2E9FA9A6-9E22-AD43-8F4D-A4BE2E7D24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ノート プレースホルダ 2">
            <a:extLst>
              <a:ext uri="{FF2B5EF4-FFF2-40B4-BE49-F238E27FC236}">
                <a16:creationId xmlns:a16="http://schemas.microsoft.com/office/drawing/2014/main" id="{578C6C45-4173-8A44-9B90-7DCF0ACD4F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35844" name="スライド番号プレースホルダ 3">
            <a:extLst>
              <a:ext uri="{FF2B5EF4-FFF2-40B4-BE49-F238E27FC236}">
                <a16:creationId xmlns:a16="http://schemas.microsoft.com/office/drawing/2014/main" id="{D5DCD85B-726E-B245-BDE6-00FE762F0B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Garamond" panose="02020404030301010803" pitchFamily="18" charset="0"/>
                <a:ea typeface="ＭＳ Ｐゴシック" panose="020B0600070205080204" pitchFamily="34" charset="-128"/>
              </a:defRPr>
            </a:lvl1pPr>
            <a:lvl2pPr marL="742950" indent="-285750">
              <a:defRPr kumimoji="1">
                <a:solidFill>
                  <a:schemeClr val="tx1"/>
                </a:solidFill>
                <a:latin typeface="Garamond" panose="02020404030301010803" pitchFamily="18" charset="0"/>
                <a:ea typeface="ＭＳ Ｐゴシック" panose="020B0600070205080204" pitchFamily="34" charset="-128"/>
              </a:defRPr>
            </a:lvl2pPr>
            <a:lvl3pPr marL="1143000" indent="-228600">
              <a:defRPr kumimoji="1">
                <a:solidFill>
                  <a:schemeClr val="tx1"/>
                </a:solidFill>
                <a:latin typeface="Garamond" panose="02020404030301010803" pitchFamily="18" charset="0"/>
                <a:ea typeface="ＭＳ Ｐゴシック" panose="020B0600070205080204" pitchFamily="34" charset="-128"/>
              </a:defRPr>
            </a:lvl3pPr>
            <a:lvl4pPr marL="1600200" indent="-228600">
              <a:defRPr kumimoji="1">
                <a:solidFill>
                  <a:schemeClr val="tx1"/>
                </a:solidFill>
                <a:latin typeface="Garamond" panose="02020404030301010803" pitchFamily="18" charset="0"/>
                <a:ea typeface="ＭＳ Ｐゴシック" panose="020B0600070205080204" pitchFamily="34" charset="-128"/>
              </a:defRPr>
            </a:lvl4pPr>
            <a:lvl5pPr marL="2057400" indent="-228600">
              <a:defRPr kumimoji="1">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9pPr>
          </a:lstStyle>
          <a:p>
            <a:fld id="{0B273F82-42C7-DF40-AB4E-6364FEA59925}" type="slidenum">
              <a:rPr lang="ja-JP" altLang="en-US" smtClean="0"/>
              <a:pPr/>
              <a:t>19</a:t>
            </a:fld>
            <a:endParaRPr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 1">
            <a:extLst>
              <a:ext uri="{FF2B5EF4-FFF2-40B4-BE49-F238E27FC236}">
                <a16:creationId xmlns:a16="http://schemas.microsoft.com/office/drawing/2014/main" id="{E9AE3F2B-23A4-894D-9404-910261BA96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ノート プレースホルダ 2">
            <a:extLst>
              <a:ext uri="{FF2B5EF4-FFF2-40B4-BE49-F238E27FC236}">
                <a16:creationId xmlns:a16="http://schemas.microsoft.com/office/drawing/2014/main" id="{36D55AFA-641F-AD43-A9E9-34610C691B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37892" name="スライド番号プレースホルダ 3">
            <a:extLst>
              <a:ext uri="{FF2B5EF4-FFF2-40B4-BE49-F238E27FC236}">
                <a16:creationId xmlns:a16="http://schemas.microsoft.com/office/drawing/2014/main" id="{67B0C5C8-5CB4-4345-8019-BC345BBFF6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Garamond" panose="02020404030301010803" pitchFamily="18" charset="0"/>
                <a:ea typeface="ＭＳ Ｐゴシック" panose="020B0600070205080204" pitchFamily="34" charset="-128"/>
              </a:defRPr>
            </a:lvl1pPr>
            <a:lvl2pPr marL="742950" indent="-285750">
              <a:defRPr kumimoji="1">
                <a:solidFill>
                  <a:schemeClr val="tx1"/>
                </a:solidFill>
                <a:latin typeface="Garamond" panose="02020404030301010803" pitchFamily="18" charset="0"/>
                <a:ea typeface="ＭＳ Ｐゴシック" panose="020B0600070205080204" pitchFamily="34" charset="-128"/>
              </a:defRPr>
            </a:lvl2pPr>
            <a:lvl3pPr marL="1143000" indent="-228600">
              <a:defRPr kumimoji="1">
                <a:solidFill>
                  <a:schemeClr val="tx1"/>
                </a:solidFill>
                <a:latin typeface="Garamond" panose="02020404030301010803" pitchFamily="18" charset="0"/>
                <a:ea typeface="ＭＳ Ｐゴシック" panose="020B0600070205080204" pitchFamily="34" charset="-128"/>
              </a:defRPr>
            </a:lvl3pPr>
            <a:lvl4pPr marL="1600200" indent="-228600">
              <a:defRPr kumimoji="1">
                <a:solidFill>
                  <a:schemeClr val="tx1"/>
                </a:solidFill>
                <a:latin typeface="Garamond" panose="02020404030301010803" pitchFamily="18" charset="0"/>
                <a:ea typeface="ＭＳ Ｐゴシック" panose="020B0600070205080204" pitchFamily="34" charset="-128"/>
              </a:defRPr>
            </a:lvl4pPr>
            <a:lvl5pPr marL="2057400" indent="-228600">
              <a:defRPr kumimoji="1">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9pPr>
          </a:lstStyle>
          <a:p>
            <a:fld id="{DBD303AA-6413-6542-9BED-DC6C3FDD7748}" type="slidenum">
              <a:rPr lang="ja-JP" altLang="en-US" smtClean="0"/>
              <a:pPr/>
              <a:t>20</a:t>
            </a:fld>
            <a:endParaRPr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 1">
            <a:extLst>
              <a:ext uri="{FF2B5EF4-FFF2-40B4-BE49-F238E27FC236}">
                <a16:creationId xmlns:a16="http://schemas.microsoft.com/office/drawing/2014/main" id="{29CF78C4-F5EF-3448-BC78-E4A11FF913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ノート プレースホルダ 2">
            <a:extLst>
              <a:ext uri="{FF2B5EF4-FFF2-40B4-BE49-F238E27FC236}">
                <a16:creationId xmlns:a16="http://schemas.microsoft.com/office/drawing/2014/main" id="{A8B07F9C-8A3D-9540-854D-3F0A922749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39940" name="スライド番号プレースホルダ 3">
            <a:extLst>
              <a:ext uri="{FF2B5EF4-FFF2-40B4-BE49-F238E27FC236}">
                <a16:creationId xmlns:a16="http://schemas.microsoft.com/office/drawing/2014/main" id="{8396829E-6CE0-5B44-940E-3DC2956F2B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Garamond" panose="02020404030301010803" pitchFamily="18" charset="0"/>
                <a:ea typeface="ＭＳ Ｐゴシック" panose="020B0600070205080204" pitchFamily="34" charset="-128"/>
              </a:defRPr>
            </a:lvl1pPr>
            <a:lvl2pPr marL="742950" indent="-285750">
              <a:defRPr kumimoji="1">
                <a:solidFill>
                  <a:schemeClr val="tx1"/>
                </a:solidFill>
                <a:latin typeface="Garamond" panose="02020404030301010803" pitchFamily="18" charset="0"/>
                <a:ea typeface="ＭＳ Ｐゴシック" panose="020B0600070205080204" pitchFamily="34" charset="-128"/>
              </a:defRPr>
            </a:lvl2pPr>
            <a:lvl3pPr marL="1143000" indent="-228600">
              <a:defRPr kumimoji="1">
                <a:solidFill>
                  <a:schemeClr val="tx1"/>
                </a:solidFill>
                <a:latin typeface="Garamond" panose="02020404030301010803" pitchFamily="18" charset="0"/>
                <a:ea typeface="ＭＳ Ｐゴシック" panose="020B0600070205080204" pitchFamily="34" charset="-128"/>
              </a:defRPr>
            </a:lvl3pPr>
            <a:lvl4pPr marL="1600200" indent="-228600">
              <a:defRPr kumimoji="1">
                <a:solidFill>
                  <a:schemeClr val="tx1"/>
                </a:solidFill>
                <a:latin typeface="Garamond" panose="02020404030301010803" pitchFamily="18" charset="0"/>
                <a:ea typeface="ＭＳ Ｐゴシック" panose="020B0600070205080204" pitchFamily="34" charset="-128"/>
              </a:defRPr>
            </a:lvl4pPr>
            <a:lvl5pPr marL="2057400" indent="-228600">
              <a:defRPr kumimoji="1">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9pPr>
          </a:lstStyle>
          <a:p>
            <a:fld id="{B9F2EA9C-49FD-A146-AB72-F19FFB347FF5}" type="slidenum">
              <a:rPr lang="ja-JP" altLang="en-US" smtClean="0"/>
              <a:pPr/>
              <a:t>21</a:t>
            </a:fld>
            <a:endParaRPr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 1">
            <a:extLst>
              <a:ext uri="{FF2B5EF4-FFF2-40B4-BE49-F238E27FC236}">
                <a16:creationId xmlns:a16="http://schemas.microsoft.com/office/drawing/2014/main" id="{056D755A-5DC8-6C46-AAC4-1FBAAAC346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ノート プレースホルダ 2">
            <a:extLst>
              <a:ext uri="{FF2B5EF4-FFF2-40B4-BE49-F238E27FC236}">
                <a16:creationId xmlns:a16="http://schemas.microsoft.com/office/drawing/2014/main" id="{FBF03B0B-AEDC-9B43-98DF-3004C97449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41988" name="スライド番号プレースホルダ 3">
            <a:extLst>
              <a:ext uri="{FF2B5EF4-FFF2-40B4-BE49-F238E27FC236}">
                <a16:creationId xmlns:a16="http://schemas.microsoft.com/office/drawing/2014/main" id="{3F0F8B7B-3EA8-B945-9CC8-62206B9207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Garamond" panose="02020404030301010803" pitchFamily="18" charset="0"/>
                <a:ea typeface="ＭＳ Ｐゴシック" panose="020B0600070205080204" pitchFamily="34" charset="-128"/>
              </a:defRPr>
            </a:lvl1pPr>
            <a:lvl2pPr marL="742950" indent="-285750">
              <a:defRPr kumimoji="1">
                <a:solidFill>
                  <a:schemeClr val="tx1"/>
                </a:solidFill>
                <a:latin typeface="Garamond" panose="02020404030301010803" pitchFamily="18" charset="0"/>
                <a:ea typeface="ＭＳ Ｐゴシック" panose="020B0600070205080204" pitchFamily="34" charset="-128"/>
              </a:defRPr>
            </a:lvl2pPr>
            <a:lvl3pPr marL="1143000" indent="-228600">
              <a:defRPr kumimoji="1">
                <a:solidFill>
                  <a:schemeClr val="tx1"/>
                </a:solidFill>
                <a:latin typeface="Garamond" panose="02020404030301010803" pitchFamily="18" charset="0"/>
                <a:ea typeface="ＭＳ Ｐゴシック" panose="020B0600070205080204" pitchFamily="34" charset="-128"/>
              </a:defRPr>
            </a:lvl3pPr>
            <a:lvl4pPr marL="1600200" indent="-228600">
              <a:defRPr kumimoji="1">
                <a:solidFill>
                  <a:schemeClr val="tx1"/>
                </a:solidFill>
                <a:latin typeface="Garamond" panose="02020404030301010803" pitchFamily="18" charset="0"/>
                <a:ea typeface="ＭＳ Ｐゴシック" panose="020B0600070205080204" pitchFamily="34" charset="-128"/>
              </a:defRPr>
            </a:lvl4pPr>
            <a:lvl5pPr marL="2057400" indent="-228600">
              <a:defRPr kumimoji="1">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9pPr>
          </a:lstStyle>
          <a:p>
            <a:fld id="{55277989-4A72-1B49-97E2-D185158CC529}" type="slidenum">
              <a:rPr lang="ja-JP" altLang="en-US" smtClean="0"/>
              <a:pPr/>
              <a:t>22</a:t>
            </a:fld>
            <a:endParaRPr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 1">
            <a:extLst>
              <a:ext uri="{FF2B5EF4-FFF2-40B4-BE49-F238E27FC236}">
                <a16:creationId xmlns:a16="http://schemas.microsoft.com/office/drawing/2014/main" id="{600C71C3-F152-714F-8AC7-C6D54692FF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ノート プレースホルダ 2">
            <a:extLst>
              <a:ext uri="{FF2B5EF4-FFF2-40B4-BE49-F238E27FC236}">
                <a16:creationId xmlns:a16="http://schemas.microsoft.com/office/drawing/2014/main" id="{3D768482-B453-B947-9AF3-8C2A85904F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44036" name="スライド番号プレースホルダ 3">
            <a:extLst>
              <a:ext uri="{FF2B5EF4-FFF2-40B4-BE49-F238E27FC236}">
                <a16:creationId xmlns:a16="http://schemas.microsoft.com/office/drawing/2014/main" id="{E813D062-159A-884C-ADC1-98F33F73BB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Garamond" panose="02020404030301010803" pitchFamily="18" charset="0"/>
                <a:ea typeface="ＭＳ Ｐゴシック" panose="020B0600070205080204" pitchFamily="34" charset="-128"/>
              </a:defRPr>
            </a:lvl1pPr>
            <a:lvl2pPr marL="742950" indent="-285750">
              <a:defRPr kumimoji="1">
                <a:solidFill>
                  <a:schemeClr val="tx1"/>
                </a:solidFill>
                <a:latin typeface="Garamond" panose="02020404030301010803" pitchFamily="18" charset="0"/>
                <a:ea typeface="ＭＳ Ｐゴシック" panose="020B0600070205080204" pitchFamily="34" charset="-128"/>
              </a:defRPr>
            </a:lvl2pPr>
            <a:lvl3pPr marL="1143000" indent="-228600">
              <a:defRPr kumimoji="1">
                <a:solidFill>
                  <a:schemeClr val="tx1"/>
                </a:solidFill>
                <a:latin typeface="Garamond" panose="02020404030301010803" pitchFamily="18" charset="0"/>
                <a:ea typeface="ＭＳ Ｐゴシック" panose="020B0600070205080204" pitchFamily="34" charset="-128"/>
              </a:defRPr>
            </a:lvl3pPr>
            <a:lvl4pPr marL="1600200" indent="-228600">
              <a:defRPr kumimoji="1">
                <a:solidFill>
                  <a:schemeClr val="tx1"/>
                </a:solidFill>
                <a:latin typeface="Garamond" panose="02020404030301010803" pitchFamily="18" charset="0"/>
                <a:ea typeface="ＭＳ Ｐゴシック" panose="020B0600070205080204" pitchFamily="34" charset="-128"/>
              </a:defRPr>
            </a:lvl4pPr>
            <a:lvl5pPr marL="2057400" indent="-228600">
              <a:defRPr kumimoji="1">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9pPr>
          </a:lstStyle>
          <a:p>
            <a:fld id="{9CAA821F-9246-6849-96D3-6B1DE60B614B}" type="slidenum">
              <a:rPr lang="ja-JP" altLang="en-US" smtClean="0"/>
              <a:pPr/>
              <a:t>23</a:t>
            </a:fld>
            <a:endParaRPr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 1">
            <a:extLst>
              <a:ext uri="{FF2B5EF4-FFF2-40B4-BE49-F238E27FC236}">
                <a16:creationId xmlns:a16="http://schemas.microsoft.com/office/drawing/2014/main" id="{3D1F7E26-D1A1-AB4C-B258-D1B65FFC19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ノート プレースホルダ 2">
            <a:extLst>
              <a:ext uri="{FF2B5EF4-FFF2-40B4-BE49-F238E27FC236}">
                <a16:creationId xmlns:a16="http://schemas.microsoft.com/office/drawing/2014/main" id="{72E6D15E-9CC3-D944-87AF-76C22F41F1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46084" name="スライド番号プレースホルダ 3">
            <a:extLst>
              <a:ext uri="{FF2B5EF4-FFF2-40B4-BE49-F238E27FC236}">
                <a16:creationId xmlns:a16="http://schemas.microsoft.com/office/drawing/2014/main" id="{1F73A8ED-1950-DA47-876E-29DDB296C9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Garamond" panose="02020404030301010803" pitchFamily="18" charset="0"/>
                <a:ea typeface="ＭＳ Ｐゴシック" panose="020B0600070205080204" pitchFamily="34" charset="-128"/>
              </a:defRPr>
            </a:lvl1pPr>
            <a:lvl2pPr marL="742950" indent="-285750">
              <a:defRPr kumimoji="1">
                <a:solidFill>
                  <a:schemeClr val="tx1"/>
                </a:solidFill>
                <a:latin typeface="Garamond" panose="02020404030301010803" pitchFamily="18" charset="0"/>
                <a:ea typeface="ＭＳ Ｐゴシック" panose="020B0600070205080204" pitchFamily="34" charset="-128"/>
              </a:defRPr>
            </a:lvl2pPr>
            <a:lvl3pPr marL="1143000" indent="-228600">
              <a:defRPr kumimoji="1">
                <a:solidFill>
                  <a:schemeClr val="tx1"/>
                </a:solidFill>
                <a:latin typeface="Garamond" panose="02020404030301010803" pitchFamily="18" charset="0"/>
                <a:ea typeface="ＭＳ Ｐゴシック" panose="020B0600070205080204" pitchFamily="34" charset="-128"/>
              </a:defRPr>
            </a:lvl3pPr>
            <a:lvl4pPr marL="1600200" indent="-228600">
              <a:defRPr kumimoji="1">
                <a:solidFill>
                  <a:schemeClr val="tx1"/>
                </a:solidFill>
                <a:latin typeface="Garamond" panose="02020404030301010803" pitchFamily="18" charset="0"/>
                <a:ea typeface="ＭＳ Ｐゴシック" panose="020B0600070205080204" pitchFamily="34" charset="-128"/>
              </a:defRPr>
            </a:lvl4pPr>
            <a:lvl5pPr marL="2057400" indent="-228600">
              <a:defRPr kumimoji="1">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9pPr>
          </a:lstStyle>
          <a:p>
            <a:fld id="{61931C60-F61D-C945-8FFB-56772D12C637}" type="slidenum">
              <a:rPr lang="ja-JP" altLang="en-US" smtClean="0"/>
              <a:pPr/>
              <a:t>24</a:t>
            </a:fld>
            <a:endParaRPr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 1">
            <a:extLst>
              <a:ext uri="{FF2B5EF4-FFF2-40B4-BE49-F238E27FC236}">
                <a16:creationId xmlns:a16="http://schemas.microsoft.com/office/drawing/2014/main" id="{B45253A2-949F-D741-9CCD-95CE7759AC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ノート プレースホルダ 2">
            <a:extLst>
              <a:ext uri="{FF2B5EF4-FFF2-40B4-BE49-F238E27FC236}">
                <a16:creationId xmlns:a16="http://schemas.microsoft.com/office/drawing/2014/main" id="{EBAA741F-121D-AE4F-8BA9-0C83A7264E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48132" name="スライド番号プレースホルダ 3">
            <a:extLst>
              <a:ext uri="{FF2B5EF4-FFF2-40B4-BE49-F238E27FC236}">
                <a16:creationId xmlns:a16="http://schemas.microsoft.com/office/drawing/2014/main" id="{13A81173-5B54-204B-9937-C16B918C40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Garamond" panose="02020404030301010803" pitchFamily="18" charset="0"/>
                <a:ea typeface="ＭＳ Ｐゴシック" panose="020B0600070205080204" pitchFamily="34" charset="-128"/>
              </a:defRPr>
            </a:lvl1pPr>
            <a:lvl2pPr marL="742950" indent="-285750">
              <a:defRPr kumimoji="1">
                <a:solidFill>
                  <a:schemeClr val="tx1"/>
                </a:solidFill>
                <a:latin typeface="Garamond" panose="02020404030301010803" pitchFamily="18" charset="0"/>
                <a:ea typeface="ＭＳ Ｐゴシック" panose="020B0600070205080204" pitchFamily="34" charset="-128"/>
              </a:defRPr>
            </a:lvl2pPr>
            <a:lvl3pPr marL="1143000" indent="-228600">
              <a:defRPr kumimoji="1">
                <a:solidFill>
                  <a:schemeClr val="tx1"/>
                </a:solidFill>
                <a:latin typeface="Garamond" panose="02020404030301010803" pitchFamily="18" charset="0"/>
                <a:ea typeface="ＭＳ Ｐゴシック" panose="020B0600070205080204" pitchFamily="34" charset="-128"/>
              </a:defRPr>
            </a:lvl3pPr>
            <a:lvl4pPr marL="1600200" indent="-228600">
              <a:defRPr kumimoji="1">
                <a:solidFill>
                  <a:schemeClr val="tx1"/>
                </a:solidFill>
                <a:latin typeface="Garamond" panose="02020404030301010803" pitchFamily="18" charset="0"/>
                <a:ea typeface="ＭＳ Ｐゴシック" panose="020B0600070205080204" pitchFamily="34" charset="-128"/>
              </a:defRPr>
            </a:lvl4pPr>
            <a:lvl5pPr marL="2057400" indent="-228600">
              <a:defRPr kumimoji="1">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9pPr>
          </a:lstStyle>
          <a:p>
            <a:fld id="{32EF3411-C9F5-5C46-944B-57A45690A1DD}" type="slidenum">
              <a:rPr lang="ja-JP" altLang="en-US" smtClean="0"/>
              <a:pPr/>
              <a:t>25</a:t>
            </a:fld>
            <a:endParaRPr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 1">
            <a:extLst>
              <a:ext uri="{FF2B5EF4-FFF2-40B4-BE49-F238E27FC236}">
                <a16:creationId xmlns:a16="http://schemas.microsoft.com/office/drawing/2014/main" id="{EB6F65BF-507E-AD4B-B0BA-D3A7C0CC47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ノート プレースホルダ 2">
            <a:extLst>
              <a:ext uri="{FF2B5EF4-FFF2-40B4-BE49-F238E27FC236}">
                <a16:creationId xmlns:a16="http://schemas.microsoft.com/office/drawing/2014/main" id="{A3F66C5B-1D87-1741-96FD-C8DE6876BC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50180" name="スライド番号プレースホルダ 3">
            <a:extLst>
              <a:ext uri="{FF2B5EF4-FFF2-40B4-BE49-F238E27FC236}">
                <a16:creationId xmlns:a16="http://schemas.microsoft.com/office/drawing/2014/main" id="{D3930358-8197-3D4E-9FAE-492B268BFA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Garamond" panose="02020404030301010803" pitchFamily="18" charset="0"/>
                <a:ea typeface="ＭＳ Ｐゴシック" panose="020B0600070205080204" pitchFamily="34" charset="-128"/>
              </a:defRPr>
            </a:lvl1pPr>
            <a:lvl2pPr marL="742950" indent="-285750">
              <a:defRPr kumimoji="1">
                <a:solidFill>
                  <a:schemeClr val="tx1"/>
                </a:solidFill>
                <a:latin typeface="Garamond" panose="02020404030301010803" pitchFamily="18" charset="0"/>
                <a:ea typeface="ＭＳ Ｐゴシック" panose="020B0600070205080204" pitchFamily="34" charset="-128"/>
              </a:defRPr>
            </a:lvl2pPr>
            <a:lvl3pPr marL="1143000" indent="-228600">
              <a:defRPr kumimoji="1">
                <a:solidFill>
                  <a:schemeClr val="tx1"/>
                </a:solidFill>
                <a:latin typeface="Garamond" panose="02020404030301010803" pitchFamily="18" charset="0"/>
                <a:ea typeface="ＭＳ Ｐゴシック" panose="020B0600070205080204" pitchFamily="34" charset="-128"/>
              </a:defRPr>
            </a:lvl3pPr>
            <a:lvl4pPr marL="1600200" indent="-228600">
              <a:defRPr kumimoji="1">
                <a:solidFill>
                  <a:schemeClr val="tx1"/>
                </a:solidFill>
                <a:latin typeface="Garamond" panose="02020404030301010803" pitchFamily="18" charset="0"/>
                <a:ea typeface="ＭＳ Ｐゴシック" panose="020B0600070205080204" pitchFamily="34" charset="-128"/>
              </a:defRPr>
            </a:lvl4pPr>
            <a:lvl5pPr marL="2057400" indent="-228600">
              <a:defRPr kumimoji="1">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9pPr>
          </a:lstStyle>
          <a:p>
            <a:fld id="{27E4B7F1-7C20-4C49-BA9A-462068BA28B0}" type="slidenum">
              <a:rPr lang="ja-JP" altLang="en-US" smtClean="0"/>
              <a:pPr/>
              <a:t>26</a:t>
            </a:fld>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 イメージ プレースホルダ 1">
            <a:extLst>
              <a:ext uri="{FF2B5EF4-FFF2-40B4-BE49-F238E27FC236}">
                <a16:creationId xmlns:a16="http://schemas.microsoft.com/office/drawing/2014/main" id="{DE996B2E-00FC-6849-9110-7F95030C3C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ノート プレースホルダ 2">
            <a:extLst>
              <a:ext uri="{FF2B5EF4-FFF2-40B4-BE49-F238E27FC236}">
                <a16:creationId xmlns:a16="http://schemas.microsoft.com/office/drawing/2014/main" id="{92ACB3B1-A342-194C-9AC6-CA20022D58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9220" name="スライド番号プレースホルダ 3">
            <a:extLst>
              <a:ext uri="{FF2B5EF4-FFF2-40B4-BE49-F238E27FC236}">
                <a16:creationId xmlns:a16="http://schemas.microsoft.com/office/drawing/2014/main" id="{8D7D0DC9-B011-4443-B8DC-3C868EE158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Garamond" panose="02020404030301010803" pitchFamily="18" charset="0"/>
                <a:ea typeface="ＭＳ Ｐゴシック" panose="020B0600070205080204" pitchFamily="34" charset="-128"/>
              </a:defRPr>
            </a:lvl1pPr>
            <a:lvl2pPr marL="742950" indent="-285750">
              <a:defRPr kumimoji="1">
                <a:solidFill>
                  <a:schemeClr val="tx1"/>
                </a:solidFill>
                <a:latin typeface="Garamond" panose="02020404030301010803" pitchFamily="18" charset="0"/>
                <a:ea typeface="ＭＳ Ｐゴシック" panose="020B0600070205080204" pitchFamily="34" charset="-128"/>
              </a:defRPr>
            </a:lvl2pPr>
            <a:lvl3pPr marL="1143000" indent="-228600">
              <a:defRPr kumimoji="1">
                <a:solidFill>
                  <a:schemeClr val="tx1"/>
                </a:solidFill>
                <a:latin typeface="Garamond" panose="02020404030301010803" pitchFamily="18" charset="0"/>
                <a:ea typeface="ＭＳ Ｐゴシック" panose="020B0600070205080204" pitchFamily="34" charset="-128"/>
              </a:defRPr>
            </a:lvl3pPr>
            <a:lvl4pPr marL="1600200" indent="-228600">
              <a:defRPr kumimoji="1">
                <a:solidFill>
                  <a:schemeClr val="tx1"/>
                </a:solidFill>
                <a:latin typeface="Garamond" panose="02020404030301010803" pitchFamily="18" charset="0"/>
                <a:ea typeface="ＭＳ Ｐゴシック" panose="020B0600070205080204" pitchFamily="34" charset="-128"/>
              </a:defRPr>
            </a:lvl4pPr>
            <a:lvl5pPr marL="2057400" indent="-228600">
              <a:defRPr kumimoji="1">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9pPr>
          </a:lstStyle>
          <a:p>
            <a:fld id="{82F28D33-DA5E-0940-967C-2A8006EA9E8C}" type="slidenum">
              <a:rPr lang="ja-JP" altLang="en-US" smtClean="0"/>
              <a:pPr/>
              <a:t>3</a:t>
            </a:fld>
            <a:endParaRPr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 イメージ プレースホルダ 1">
            <a:extLst>
              <a:ext uri="{FF2B5EF4-FFF2-40B4-BE49-F238E27FC236}">
                <a16:creationId xmlns:a16="http://schemas.microsoft.com/office/drawing/2014/main" id="{785C60BF-CDF3-4F48-835D-3F7CF997EA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ノート プレースホルダ 2">
            <a:extLst>
              <a:ext uri="{FF2B5EF4-FFF2-40B4-BE49-F238E27FC236}">
                <a16:creationId xmlns:a16="http://schemas.microsoft.com/office/drawing/2014/main" id="{5B733217-3695-F247-9E3F-EC6520C1E2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53252" name="スライド番号プレースホルダ 3">
            <a:extLst>
              <a:ext uri="{FF2B5EF4-FFF2-40B4-BE49-F238E27FC236}">
                <a16:creationId xmlns:a16="http://schemas.microsoft.com/office/drawing/2014/main" id="{0190A1AA-DB49-A647-BF97-EA8CE4655F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Garamond" panose="02020404030301010803" pitchFamily="18" charset="0"/>
                <a:ea typeface="ＭＳ Ｐゴシック" panose="020B0600070205080204" pitchFamily="34" charset="-128"/>
              </a:defRPr>
            </a:lvl1pPr>
            <a:lvl2pPr marL="742950" indent="-285750">
              <a:defRPr kumimoji="1">
                <a:solidFill>
                  <a:schemeClr val="tx1"/>
                </a:solidFill>
                <a:latin typeface="Garamond" panose="02020404030301010803" pitchFamily="18" charset="0"/>
                <a:ea typeface="ＭＳ Ｐゴシック" panose="020B0600070205080204" pitchFamily="34" charset="-128"/>
              </a:defRPr>
            </a:lvl2pPr>
            <a:lvl3pPr marL="1143000" indent="-228600">
              <a:defRPr kumimoji="1">
                <a:solidFill>
                  <a:schemeClr val="tx1"/>
                </a:solidFill>
                <a:latin typeface="Garamond" panose="02020404030301010803" pitchFamily="18" charset="0"/>
                <a:ea typeface="ＭＳ Ｐゴシック" panose="020B0600070205080204" pitchFamily="34" charset="-128"/>
              </a:defRPr>
            </a:lvl3pPr>
            <a:lvl4pPr marL="1600200" indent="-228600">
              <a:defRPr kumimoji="1">
                <a:solidFill>
                  <a:schemeClr val="tx1"/>
                </a:solidFill>
                <a:latin typeface="Garamond" panose="02020404030301010803" pitchFamily="18" charset="0"/>
                <a:ea typeface="ＭＳ Ｐゴシック" panose="020B0600070205080204" pitchFamily="34" charset="-128"/>
              </a:defRPr>
            </a:lvl4pPr>
            <a:lvl5pPr marL="2057400" indent="-228600">
              <a:defRPr kumimoji="1">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9pPr>
          </a:lstStyle>
          <a:p>
            <a:fld id="{66D2DDDB-7B10-764A-8736-A53A63A570BC}" type="slidenum">
              <a:rPr lang="ja-JP" altLang="en-US" smtClean="0"/>
              <a:pPr/>
              <a:t>28</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 1">
            <a:extLst>
              <a:ext uri="{FF2B5EF4-FFF2-40B4-BE49-F238E27FC236}">
                <a16:creationId xmlns:a16="http://schemas.microsoft.com/office/drawing/2014/main" id="{458F5670-BA2C-9C4A-889D-9BCE82E84F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ノート プレースホルダ 2">
            <a:extLst>
              <a:ext uri="{FF2B5EF4-FFF2-40B4-BE49-F238E27FC236}">
                <a16:creationId xmlns:a16="http://schemas.microsoft.com/office/drawing/2014/main" id="{57026071-3A32-5E4D-B921-AEA17206DE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1268" name="スライド番号プレースホルダ 3">
            <a:extLst>
              <a:ext uri="{FF2B5EF4-FFF2-40B4-BE49-F238E27FC236}">
                <a16:creationId xmlns:a16="http://schemas.microsoft.com/office/drawing/2014/main" id="{F7F6EE29-641C-0644-B320-6B7FB1BC3B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Garamond" panose="02020404030301010803" pitchFamily="18" charset="0"/>
                <a:ea typeface="ＭＳ Ｐゴシック" panose="020B0600070205080204" pitchFamily="34" charset="-128"/>
              </a:defRPr>
            </a:lvl1pPr>
            <a:lvl2pPr marL="742950" indent="-285750">
              <a:defRPr kumimoji="1">
                <a:solidFill>
                  <a:schemeClr val="tx1"/>
                </a:solidFill>
                <a:latin typeface="Garamond" panose="02020404030301010803" pitchFamily="18" charset="0"/>
                <a:ea typeface="ＭＳ Ｐゴシック" panose="020B0600070205080204" pitchFamily="34" charset="-128"/>
              </a:defRPr>
            </a:lvl2pPr>
            <a:lvl3pPr marL="1143000" indent="-228600">
              <a:defRPr kumimoji="1">
                <a:solidFill>
                  <a:schemeClr val="tx1"/>
                </a:solidFill>
                <a:latin typeface="Garamond" panose="02020404030301010803" pitchFamily="18" charset="0"/>
                <a:ea typeface="ＭＳ Ｐゴシック" panose="020B0600070205080204" pitchFamily="34" charset="-128"/>
              </a:defRPr>
            </a:lvl3pPr>
            <a:lvl4pPr marL="1600200" indent="-228600">
              <a:defRPr kumimoji="1">
                <a:solidFill>
                  <a:schemeClr val="tx1"/>
                </a:solidFill>
                <a:latin typeface="Garamond" panose="02020404030301010803" pitchFamily="18" charset="0"/>
                <a:ea typeface="ＭＳ Ｐゴシック" panose="020B0600070205080204" pitchFamily="34" charset="-128"/>
              </a:defRPr>
            </a:lvl4pPr>
            <a:lvl5pPr marL="2057400" indent="-228600">
              <a:defRPr kumimoji="1">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9pPr>
          </a:lstStyle>
          <a:p>
            <a:fld id="{48ACDACB-D908-1B40-821C-13AC8CD2E3C1}" type="slidenum">
              <a:rPr lang="ja-JP" altLang="en-US" smtClean="0"/>
              <a:pPr/>
              <a:t>4</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 1">
            <a:extLst>
              <a:ext uri="{FF2B5EF4-FFF2-40B4-BE49-F238E27FC236}">
                <a16:creationId xmlns:a16="http://schemas.microsoft.com/office/drawing/2014/main" id="{40B1A1D1-CB14-6D4A-9FEB-40C3A87C87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ノート プレースホルダ 2">
            <a:extLst>
              <a:ext uri="{FF2B5EF4-FFF2-40B4-BE49-F238E27FC236}">
                <a16:creationId xmlns:a16="http://schemas.microsoft.com/office/drawing/2014/main" id="{BCA84344-A5BE-1446-B007-7408B1D95F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3316" name="スライド番号プレースホルダ 3">
            <a:extLst>
              <a:ext uri="{FF2B5EF4-FFF2-40B4-BE49-F238E27FC236}">
                <a16:creationId xmlns:a16="http://schemas.microsoft.com/office/drawing/2014/main" id="{D70176E4-45B2-6A45-9BF2-C5F7D26723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Garamond" panose="02020404030301010803" pitchFamily="18" charset="0"/>
                <a:ea typeface="ＭＳ Ｐゴシック" panose="020B0600070205080204" pitchFamily="34" charset="-128"/>
              </a:defRPr>
            </a:lvl1pPr>
            <a:lvl2pPr marL="742950" indent="-285750">
              <a:defRPr kumimoji="1">
                <a:solidFill>
                  <a:schemeClr val="tx1"/>
                </a:solidFill>
                <a:latin typeface="Garamond" panose="02020404030301010803" pitchFamily="18" charset="0"/>
                <a:ea typeface="ＭＳ Ｐゴシック" panose="020B0600070205080204" pitchFamily="34" charset="-128"/>
              </a:defRPr>
            </a:lvl2pPr>
            <a:lvl3pPr marL="1143000" indent="-228600">
              <a:defRPr kumimoji="1">
                <a:solidFill>
                  <a:schemeClr val="tx1"/>
                </a:solidFill>
                <a:latin typeface="Garamond" panose="02020404030301010803" pitchFamily="18" charset="0"/>
                <a:ea typeface="ＭＳ Ｐゴシック" panose="020B0600070205080204" pitchFamily="34" charset="-128"/>
              </a:defRPr>
            </a:lvl3pPr>
            <a:lvl4pPr marL="1600200" indent="-228600">
              <a:defRPr kumimoji="1">
                <a:solidFill>
                  <a:schemeClr val="tx1"/>
                </a:solidFill>
                <a:latin typeface="Garamond" panose="02020404030301010803" pitchFamily="18" charset="0"/>
                <a:ea typeface="ＭＳ Ｐゴシック" panose="020B0600070205080204" pitchFamily="34" charset="-128"/>
              </a:defRPr>
            </a:lvl4pPr>
            <a:lvl5pPr marL="2057400" indent="-228600">
              <a:defRPr kumimoji="1">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9pPr>
          </a:lstStyle>
          <a:p>
            <a:fld id="{9F6E6C33-1311-FA4B-9DE7-0E499DD95C0F}" type="slidenum">
              <a:rPr lang="ja-JP" altLang="en-US" smtClean="0"/>
              <a:pPr/>
              <a:t>5</a:t>
            </a:fld>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 1">
            <a:extLst>
              <a:ext uri="{FF2B5EF4-FFF2-40B4-BE49-F238E27FC236}">
                <a16:creationId xmlns:a16="http://schemas.microsoft.com/office/drawing/2014/main" id="{DD41B66E-903D-F541-BAB4-AD68906B68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ノート プレースホルダ 2">
            <a:extLst>
              <a:ext uri="{FF2B5EF4-FFF2-40B4-BE49-F238E27FC236}">
                <a16:creationId xmlns:a16="http://schemas.microsoft.com/office/drawing/2014/main" id="{B47C91B9-2983-3149-BD79-70A8039A0A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5364" name="スライド番号プレースホルダ 3">
            <a:extLst>
              <a:ext uri="{FF2B5EF4-FFF2-40B4-BE49-F238E27FC236}">
                <a16:creationId xmlns:a16="http://schemas.microsoft.com/office/drawing/2014/main" id="{28C17CB6-ECF8-AA48-B1EF-5B1DEDBB44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Garamond" panose="02020404030301010803" pitchFamily="18" charset="0"/>
                <a:ea typeface="ＭＳ Ｐゴシック" panose="020B0600070205080204" pitchFamily="34" charset="-128"/>
              </a:defRPr>
            </a:lvl1pPr>
            <a:lvl2pPr marL="742950" indent="-285750">
              <a:defRPr kumimoji="1">
                <a:solidFill>
                  <a:schemeClr val="tx1"/>
                </a:solidFill>
                <a:latin typeface="Garamond" panose="02020404030301010803" pitchFamily="18" charset="0"/>
                <a:ea typeface="ＭＳ Ｐゴシック" panose="020B0600070205080204" pitchFamily="34" charset="-128"/>
              </a:defRPr>
            </a:lvl2pPr>
            <a:lvl3pPr marL="1143000" indent="-228600">
              <a:defRPr kumimoji="1">
                <a:solidFill>
                  <a:schemeClr val="tx1"/>
                </a:solidFill>
                <a:latin typeface="Garamond" panose="02020404030301010803" pitchFamily="18" charset="0"/>
                <a:ea typeface="ＭＳ Ｐゴシック" panose="020B0600070205080204" pitchFamily="34" charset="-128"/>
              </a:defRPr>
            </a:lvl3pPr>
            <a:lvl4pPr marL="1600200" indent="-228600">
              <a:defRPr kumimoji="1">
                <a:solidFill>
                  <a:schemeClr val="tx1"/>
                </a:solidFill>
                <a:latin typeface="Garamond" panose="02020404030301010803" pitchFamily="18" charset="0"/>
                <a:ea typeface="ＭＳ Ｐゴシック" panose="020B0600070205080204" pitchFamily="34" charset="-128"/>
              </a:defRPr>
            </a:lvl4pPr>
            <a:lvl5pPr marL="2057400" indent="-228600">
              <a:defRPr kumimoji="1">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9pPr>
          </a:lstStyle>
          <a:p>
            <a:fld id="{E87F9CBD-CF8A-7241-AE3D-E0828D3123C9}" type="slidenum">
              <a:rPr lang="ja-JP" altLang="en-US" smtClean="0"/>
              <a:pPr/>
              <a:t>6</a:t>
            </a:fld>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 1">
            <a:extLst>
              <a:ext uri="{FF2B5EF4-FFF2-40B4-BE49-F238E27FC236}">
                <a16:creationId xmlns:a16="http://schemas.microsoft.com/office/drawing/2014/main" id="{2B5D904B-1A31-054C-8FA1-2B22DC42BC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ノート プレースホルダ 2">
            <a:extLst>
              <a:ext uri="{FF2B5EF4-FFF2-40B4-BE49-F238E27FC236}">
                <a16:creationId xmlns:a16="http://schemas.microsoft.com/office/drawing/2014/main" id="{67F6F610-ED4D-7749-BCA7-39DDF12F99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8436" name="スライド番号プレースホルダ 3">
            <a:extLst>
              <a:ext uri="{FF2B5EF4-FFF2-40B4-BE49-F238E27FC236}">
                <a16:creationId xmlns:a16="http://schemas.microsoft.com/office/drawing/2014/main" id="{449AEF24-1C3A-1343-95D7-0F408948D2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Garamond" panose="02020404030301010803" pitchFamily="18" charset="0"/>
                <a:ea typeface="ＭＳ Ｐゴシック" panose="020B0600070205080204" pitchFamily="34" charset="-128"/>
              </a:defRPr>
            </a:lvl1pPr>
            <a:lvl2pPr marL="742950" indent="-285750">
              <a:defRPr kumimoji="1">
                <a:solidFill>
                  <a:schemeClr val="tx1"/>
                </a:solidFill>
                <a:latin typeface="Garamond" panose="02020404030301010803" pitchFamily="18" charset="0"/>
                <a:ea typeface="ＭＳ Ｐゴシック" panose="020B0600070205080204" pitchFamily="34" charset="-128"/>
              </a:defRPr>
            </a:lvl2pPr>
            <a:lvl3pPr marL="1143000" indent="-228600">
              <a:defRPr kumimoji="1">
                <a:solidFill>
                  <a:schemeClr val="tx1"/>
                </a:solidFill>
                <a:latin typeface="Garamond" panose="02020404030301010803" pitchFamily="18" charset="0"/>
                <a:ea typeface="ＭＳ Ｐゴシック" panose="020B0600070205080204" pitchFamily="34" charset="-128"/>
              </a:defRPr>
            </a:lvl3pPr>
            <a:lvl4pPr marL="1600200" indent="-228600">
              <a:defRPr kumimoji="1">
                <a:solidFill>
                  <a:schemeClr val="tx1"/>
                </a:solidFill>
                <a:latin typeface="Garamond" panose="02020404030301010803" pitchFamily="18" charset="0"/>
                <a:ea typeface="ＭＳ Ｐゴシック" panose="020B0600070205080204" pitchFamily="34" charset="-128"/>
              </a:defRPr>
            </a:lvl4pPr>
            <a:lvl5pPr marL="2057400" indent="-228600">
              <a:defRPr kumimoji="1">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9pPr>
          </a:lstStyle>
          <a:p>
            <a:fld id="{82974E8B-B842-C54E-BB67-39F96A6BDEE8}" type="slidenum">
              <a:rPr lang="ja-JP" altLang="en-US" smtClean="0"/>
              <a:pPr/>
              <a:t>8</a:t>
            </a:fld>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 1">
            <a:extLst>
              <a:ext uri="{FF2B5EF4-FFF2-40B4-BE49-F238E27FC236}">
                <a16:creationId xmlns:a16="http://schemas.microsoft.com/office/drawing/2014/main" id="{7B683761-7F03-BF46-AC66-E8D41F7844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ノート プレースホルダ 2">
            <a:extLst>
              <a:ext uri="{FF2B5EF4-FFF2-40B4-BE49-F238E27FC236}">
                <a16:creationId xmlns:a16="http://schemas.microsoft.com/office/drawing/2014/main" id="{A2127CD2-DF89-A44E-85B7-6249551567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21508" name="スライド番号プレースホルダ 3">
            <a:extLst>
              <a:ext uri="{FF2B5EF4-FFF2-40B4-BE49-F238E27FC236}">
                <a16:creationId xmlns:a16="http://schemas.microsoft.com/office/drawing/2014/main" id="{BCEAA875-B117-584A-A5DE-059DBE923C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Garamond" panose="02020404030301010803" pitchFamily="18" charset="0"/>
                <a:ea typeface="ＭＳ Ｐゴシック" panose="020B0600070205080204" pitchFamily="34" charset="-128"/>
              </a:defRPr>
            </a:lvl1pPr>
            <a:lvl2pPr marL="742950" indent="-285750">
              <a:defRPr kumimoji="1">
                <a:solidFill>
                  <a:schemeClr val="tx1"/>
                </a:solidFill>
                <a:latin typeface="Garamond" panose="02020404030301010803" pitchFamily="18" charset="0"/>
                <a:ea typeface="ＭＳ Ｐゴシック" panose="020B0600070205080204" pitchFamily="34" charset="-128"/>
              </a:defRPr>
            </a:lvl2pPr>
            <a:lvl3pPr marL="1143000" indent="-228600">
              <a:defRPr kumimoji="1">
                <a:solidFill>
                  <a:schemeClr val="tx1"/>
                </a:solidFill>
                <a:latin typeface="Garamond" panose="02020404030301010803" pitchFamily="18" charset="0"/>
                <a:ea typeface="ＭＳ Ｐゴシック" panose="020B0600070205080204" pitchFamily="34" charset="-128"/>
              </a:defRPr>
            </a:lvl3pPr>
            <a:lvl4pPr marL="1600200" indent="-228600">
              <a:defRPr kumimoji="1">
                <a:solidFill>
                  <a:schemeClr val="tx1"/>
                </a:solidFill>
                <a:latin typeface="Garamond" panose="02020404030301010803" pitchFamily="18" charset="0"/>
                <a:ea typeface="ＭＳ Ｐゴシック" panose="020B0600070205080204" pitchFamily="34" charset="-128"/>
              </a:defRPr>
            </a:lvl4pPr>
            <a:lvl5pPr marL="2057400" indent="-228600">
              <a:defRPr kumimoji="1">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9pPr>
          </a:lstStyle>
          <a:p>
            <a:fld id="{EBFBC9F5-54D5-954F-8281-BA8304FB2306}" type="slidenum">
              <a:rPr lang="ja-JP" altLang="en-US" smtClean="0"/>
              <a:pPr/>
              <a:t>10</a:t>
            </a:fld>
            <a:endParaRPr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 1">
            <a:extLst>
              <a:ext uri="{FF2B5EF4-FFF2-40B4-BE49-F238E27FC236}">
                <a16:creationId xmlns:a16="http://schemas.microsoft.com/office/drawing/2014/main" id="{8244BBEF-1830-3A44-A283-8EDBC9B6F0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ノート プレースホルダ 2">
            <a:extLst>
              <a:ext uri="{FF2B5EF4-FFF2-40B4-BE49-F238E27FC236}">
                <a16:creationId xmlns:a16="http://schemas.microsoft.com/office/drawing/2014/main" id="{05E4DDDA-63B3-9E49-AFAE-C8D8A9AA44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23556" name="スライド番号プレースホルダ 3">
            <a:extLst>
              <a:ext uri="{FF2B5EF4-FFF2-40B4-BE49-F238E27FC236}">
                <a16:creationId xmlns:a16="http://schemas.microsoft.com/office/drawing/2014/main" id="{85DB94D0-C77E-0B48-9CA6-A20123E799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Garamond" panose="02020404030301010803" pitchFamily="18" charset="0"/>
                <a:ea typeface="ＭＳ Ｐゴシック" panose="020B0600070205080204" pitchFamily="34" charset="-128"/>
              </a:defRPr>
            </a:lvl1pPr>
            <a:lvl2pPr marL="742950" indent="-285750">
              <a:defRPr kumimoji="1">
                <a:solidFill>
                  <a:schemeClr val="tx1"/>
                </a:solidFill>
                <a:latin typeface="Garamond" panose="02020404030301010803" pitchFamily="18" charset="0"/>
                <a:ea typeface="ＭＳ Ｐゴシック" panose="020B0600070205080204" pitchFamily="34" charset="-128"/>
              </a:defRPr>
            </a:lvl2pPr>
            <a:lvl3pPr marL="1143000" indent="-228600">
              <a:defRPr kumimoji="1">
                <a:solidFill>
                  <a:schemeClr val="tx1"/>
                </a:solidFill>
                <a:latin typeface="Garamond" panose="02020404030301010803" pitchFamily="18" charset="0"/>
                <a:ea typeface="ＭＳ Ｐゴシック" panose="020B0600070205080204" pitchFamily="34" charset="-128"/>
              </a:defRPr>
            </a:lvl3pPr>
            <a:lvl4pPr marL="1600200" indent="-228600">
              <a:defRPr kumimoji="1">
                <a:solidFill>
                  <a:schemeClr val="tx1"/>
                </a:solidFill>
                <a:latin typeface="Garamond" panose="02020404030301010803" pitchFamily="18" charset="0"/>
                <a:ea typeface="ＭＳ Ｐゴシック" panose="020B0600070205080204" pitchFamily="34" charset="-128"/>
              </a:defRPr>
            </a:lvl4pPr>
            <a:lvl5pPr marL="2057400" indent="-228600">
              <a:defRPr kumimoji="1">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9pPr>
          </a:lstStyle>
          <a:p>
            <a:fld id="{1883AEBE-794A-BF49-BD47-C89D6AEEF527}" type="slidenum">
              <a:rPr lang="ja-JP" altLang="en-US" smtClean="0"/>
              <a:pPr/>
              <a:t>11</a:t>
            </a:fld>
            <a:endParaRPr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 1">
            <a:extLst>
              <a:ext uri="{FF2B5EF4-FFF2-40B4-BE49-F238E27FC236}">
                <a16:creationId xmlns:a16="http://schemas.microsoft.com/office/drawing/2014/main" id="{BDD65EDC-D597-A24B-8BDD-FA95BB85CF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ノート プレースホルダ 2">
            <a:extLst>
              <a:ext uri="{FF2B5EF4-FFF2-40B4-BE49-F238E27FC236}">
                <a16:creationId xmlns:a16="http://schemas.microsoft.com/office/drawing/2014/main" id="{3A173056-298A-C341-BA6A-65D2B0F135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25604" name="スライド番号プレースホルダ 3">
            <a:extLst>
              <a:ext uri="{FF2B5EF4-FFF2-40B4-BE49-F238E27FC236}">
                <a16:creationId xmlns:a16="http://schemas.microsoft.com/office/drawing/2014/main" id="{88173C39-B43A-4E4B-8FC5-94E9B713CE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Garamond" panose="02020404030301010803" pitchFamily="18" charset="0"/>
                <a:ea typeface="ＭＳ Ｐゴシック" panose="020B0600070205080204" pitchFamily="34" charset="-128"/>
              </a:defRPr>
            </a:lvl1pPr>
            <a:lvl2pPr marL="742950" indent="-285750">
              <a:defRPr kumimoji="1">
                <a:solidFill>
                  <a:schemeClr val="tx1"/>
                </a:solidFill>
                <a:latin typeface="Garamond" panose="02020404030301010803" pitchFamily="18" charset="0"/>
                <a:ea typeface="ＭＳ Ｐゴシック" panose="020B0600070205080204" pitchFamily="34" charset="-128"/>
              </a:defRPr>
            </a:lvl2pPr>
            <a:lvl3pPr marL="1143000" indent="-228600">
              <a:defRPr kumimoji="1">
                <a:solidFill>
                  <a:schemeClr val="tx1"/>
                </a:solidFill>
                <a:latin typeface="Garamond" panose="02020404030301010803" pitchFamily="18" charset="0"/>
                <a:ea typeface="ＭＳ Ｐゴシック" panose="020B0600070205080204" pitchFamily="34" charset="-128"/>
              </a:defRPr>
            </a:lvl3pPr>
            <a:lvl4pPr marL="1600200" indent="-228600">
              <a:defRPr kumimoji="1">
                <a:solidFill>
                  <a:schemeClr val="tx1"/>
                </a:solidFill>
                <a:latin typeface="Garamond" panose="02020404030301010803" pitchFamily="18" charset="0"/>
                <a:ea typeface="ＭＳ Ｐゴシック" panose="020B0600070205080204" pitchFamily="34" charset="-128"/>
              </a:defRPr>
            </a:lvl4pPr>
            <a:lvl5pPr marL="2057400" indent="-228600">
              <a:defRPr kumimoji="1">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Garamond" panose="02020404030301010803" pitchFamily="18" charset="0"/>
                <a:ea typeface="ＭＳ Ｐゴシック" panose="020B0600070205080204" pitchFamily="34" charset="-128"/>
              </a:defRPr>
            </a:lvl9pPr>
          </a:lstStyle>
          <a:p>
            <a:fld id="{B79728C2-6BF0-1044-9A8D-F2A352386ACF}" type="slidenum">
              <a:rPr lang="ja-JP" altLang="en-US" smtClean="0"/>
              <a:pPr/>
              <a:t>12</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94AED8CB-05AF-764F-8D12-9A066ED5381A}"/>
              </a:ext>
            </a:extLst>
          </p:cNvPr>
          <p:cNvGrpSpPr>
            <a:grpSpLocks/>
          </p:cNvGrpSpPr>
          <p:nvPr/>
        </p:nvGrpSpPr>
        <p:grpSpPr bwMode="auto">
          <a:xfrm>
            <a:off x="0" y="0"/>
            <a:ext cx="9140825" cy="6850063"/>
            <a:chOff x="0" y="0"/>
            <a:chExt cx="5758" cy="4315"/>
          </a:xfrm>
        </p:grpSpPr>
        <p:grpSp>
          <p:nvGrpSpPr>
            <p:cNvPr id="5" name="Group 3">
              <a:extLst>
                <a:ext uri="{FF2B5EF4-FFF2-40B4-BE49-F238E27FC236}">
                  <a16:creationId xmlns:a16="http://schemas.microsoft.com/office/drawing/2014/main" id="{22CA2258-47C0-4544-9A4F-CC5BA1EA4F20}"/>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FCF2B6B3-F326-4249-A10A-9E29E3287C38}"/>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1" hangingPunct="1">
                  <a:defRPr/>
                </a:pPr>
                <a:endParaRPr lang="ja-JP" altLang="en-US">
                  <a:ea typeface="ＭＳ Ｐゴシック" panose="020B0600070205080204" pitchFamily="50" charset="-128"/>
                </a:endParaRPr>
              </a:p>
            </p:txBody>
          </p:sp>
          <p:sp>
            <p:nvSpPr>
              <p:cNvPr id="9" name="Freeform 5">
                <a:extLst>
                  <a:ext uri="{FF2B5EF4-FFF2-40B4-BE49-F238E27FC236}">
                    <a16:creationId xmlns:a16="http://schemas.microsoft.com/office/drawing/2014/main" id="{142A7CCC-57B5-584A-B881-74C45BAEABAD}"/>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1" hangingPunct="1">
                  <a:defRPr/>
                </a:pPr>
                <a:endParaRPr lang="ja-JP" altLang="en-US">
                  <a:ea typeface="ＭＳ Ｐゴシック" panose="020B0600070205080204" pitchFamily="50" charset="-128"/>
                </a:endParaRPr>
              </a:p>
            </p:txBody>
          </p:sp>
          <p:sp>
            <p:nvSpPr>
              <p:cNvPr id="10" name="Freeform 6">
                <a:extLst>
                  <a:ext uri="{FF2B5EF4-FFF2-40B4-BE49-F238E27FC236}">
                    <a16:creationId xmlns:a16="http://schemas.microsoft.com/office/drawing/2014/main" id="{87AC41A2-A845-3445-81DC-571B6A5C1EF8}"/>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1" hangingPunct="1">
                  <a:defRPr/>
                </a:pPr>
                <a:endParaRPr lang="ja-JP" altLang="en-US">
                  <a:ea typeface="ＭＳ Ｐゴシック" panose="020B0600070205080204" pitchFamily="50" charset="-128"/>
                </a:endParaRPr>
              </a:p>
            </p:txBody>
          </p:sp>
          <p:sp>
            <p:nvSpPr>
              <p:cNvPr id="11" name="Freeform 7">
                <a:extLst>
                  <a:ext uri="{FF2B5EF4-FFF2-40B4-BE49-F238E27FC236}">
                    <a16:creationId xmlns:a16="http://schemas.microsoft.com/office/drawing/2014/main" id="{5B49930A-E67B-714B-AC84-252A1F922A9A}"/>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2" name="Freeform 8">
                <a:extLst>
                  <a:ext uri="{FF2B5EF4-FFF2-40B4-BE49-F238E27FC236}">
                    <a16:creationId xmlns:a16="http://schemas.microsoft.com/office/drawing/2014/main" id="{5CA6D68C-15E8-B14C-9BD0-7018E7E59A3F}"/>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1" hangingPunct="1">
                  <a:defRPr/>
                </a:pPr>
                <a:endParaRPr lang="ja-JP" altLang="en-US">
                  <a:ea typeface="ＭＳ Ｐゴシック" panose="020B0600070205080204" pitchFamily="50" charset="-128"/>
                </a:endParaRPr>
              </a:p>
            </p:txBody>
          </p:sp>
        </p:grpSp>
        <p:sp>
          <p:nvSpPr>
            <p:cNvPr id="6" name="Freeform 9">
              <a:extLst>
                <a:ext uri="{FF2B5EF4-FFF2-40B4-BE49-F238E27FC236}">
                  <a16:creationId xmlns:a16="http://schemas.microsoft.com/office/drawing/2014/main" id="{5DFC6416-57AC-2A4B-A2EF-AE4083D2742B}"/>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ja-JP" altLang="en-US">
                <a:ea typeface="ＭＳ Ｐゴシック" panose="020B0600070205080204" pitchFamily="50" charset="-128"/>
              </a:endParaRPr>
            </a:p>
          </p:txBody>
        </p:sp>
        <p:sp>
          <p:nvSpPr>
            <p:cNvPr id="7" name="Freeform 10">
              <a:extLst>
                <a:ext uri="{FF2B5EF4-FFF2-40B4-BE49-F238E27FC236}">
                  <a16:creationId xmlns:a16="http://schemas.microsoft.com/office/drawing/2014/main" id="{25BC9F6C-1142-A94E-AB81-6B2731C4AC63}"/>
                </a:ext>
              </a:extLst>
            </p:cNvPr>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50187" name="Rectangle 11"/>
          <p:cNvSpPr>
            <a:spLocks noGrp="1" noChangeArrowheads="1"/>
          </p:cNvSpPr>
          <p:nvPr>
            <p:ph type="ctrTitle" sz="quarter"/>
          </p:nvPr>
        </p:nvSpPr>
        <p:spPr>
          <a:xfrm>
            <a:off x="685800" y="1736725"/>
            <a:ext cx="7772400" cy="1920875"/>
          </a:xfrm>
        </p:spPr>
        <p:txBody>
          <a:bodyPr/>
          <a:lstStyle>
            <a:lvl1pPr>
              <a:defRPr sz="6000"/>
            </a:lvl1pPr>
          </a:lstStyle>
          <a:p>
            <a:r>
              <a:rPr lang="ja-JP" altLang="en-US"/>
              <a:t>マスタ タイトルの書式設定</a:t>
            </a:r>
          </a:p>
        </p:txBody>
      </p:sp>
      <p:sp>
        <p:nvSpPr>
          <p:cNvPr id="5018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3" name="Rectangle 13">
            <a:extLst>
              <a:ext uri="{FF2B5EF4-FFF2-40B4-BE49-F238E27FC236}">
                <a16:creationId xmlns:a16="http://schemas.microsoft.com/office/drawing/2014/main" id="{798E107D-CB53-664A-9D39-72BE6029C5DE}"/>
              </a:ext>
            </a:extLst>
          </p:cNvPr>
          <p:cNvSpPr>
            <a:spLocks noGrp="1" noChangeArrowheads="1"/>
          </p:cNvSpPr>
          <p:nvPr>
            <p:ph type="dt" sz="quarter" idx="10"/>
          </p:nvPr>
        </p:nvSpPr>
        <p:spPr>
          <a:xfrm>
            <a:off x="457200" y="6248400"/>
            <a:ext cx="2133600" cy="476250"/>
          </a:xfrm>
        </p:spPr>
        <p:txBody>
          <a:bodyPr/>
          <a:lstStyle>
            <a:lvl1pPr>
              <a:defRPr/>
            </a:lvl1pPr>
          </a:lstStyle>
          <a:p>
            <a:pPr>
              <a:defRPr/>
            </a:pPr>
            <a:endParaRPr lang="en-US" altLang="ja-JP"/>
          </a:p>
        </p:txBody>
      </p:sp>
      <p:sp>
        <p:nvSpPr>
          <p:cNvPr id="14" name="Rectangle 14">
            <a:extLst>
              <a:ext uri="{FF2B5EF4-FFF2-40B4-BE49-F238E27FC236}">
                <a16:creationId xmlns:a16="http://schemas.microsoft.com/office/drawing/2014/main" id="{F2A620A4-3B9F-2046-85CB-FB7802156819}"/>
              </a:ext>
            </a:extLst>
          </p:cNvPr>
          <p:cNvSpPr>
            <a:spLocks noGrp="1" noChangeArrowheads="1"/>
          </p:cNvSpPr>
          <p:nvPr>
            <p:ph type="ftr" sz="quarter" idx="11"/>
          </p:nvPr>
        </p:nvSpPr>
        <p:spPr>
          <a:xfrm>
            <a:off x="3124200" y="6251575"/>
            <a:ext cx="2895600" cy="476250"/>
          </a:xfrm>
        </p:spPr>
        <p:txBody>
          <a:bodyPr/>
          <a:lstStyle>
            <a:lvl1pPr>
              <a:defRPr/>
            </a:lvl1pPr>
          </a:lstStyle>
          <a:p>
            <a:pPr>
              <a:defRPr/>
            </a:pPr>
            <a:endParaRPr lang="en-US" altLang="ja-JP"/>
          </a:p>
        </p:txBody>
      </p:sp>
      <p:sp>
        <p:nvSpPr>
          <p:cNvPr id="15" name="Rectangle 15">
            <a:extLst>
              <a:ext uri="{FF2B5EF4-FFF2-40B4-BE49-F238E27FC236}">
                <a16:creationId xmlns:a16="http://schemas.microsoft.com/office/drawing/2014/main" id="{0079CE6A-5210-9D48-A0DE-7DF1D815EDB1}"/>
              </a:ext>
            </a:extLst>
          </p:cNvPr>
          <p:cNvSpPr>
            <a:spLocks noGrp="1" noChangeArrowheads="1"/>
          </p:cNvSpPr>
          <p:nvPr>
            <p:ph type="sldNum" sz="quarter" idx="12"/>
          </p:nvPr>
        </p:nvSpPr>
        <p:spPr>
          <a:xfrm>
            <a:off x="6553200" y="6254750"/>
            <a:ext cx="2133600" cy="476250"/>
          </a:xfrm>
        </p:spPr>
        <p:txBody>
          <a:bodyPr/>
          <a:lstStyle>
            <a:lvl1pPr>
              <a:defRPr/>
            </a:lvl1pPr>
          </a:lstStyle>
          <a:p>
            <a:pPr>
              <a:defRPr/>
            </a:pPr>
            <a:fld id="{A7EE1593-9909-CE46-8192-EF199BF2C1A4}" type="slidenum">
              <a:rPr lang="en-US" altLang="ja-JP"/>
              <a:pPr>
                <a:defRPr/>
              </a:pPr>
              <a:t>‹#›</a:t>
            </a:fld>
            <a:endParaRPr lang="en-US" altLang="ja-JP"/>
          </a:p>
        </p:txBody>
      </p:sp>
    </p:spTree>
    <p:extLst>
      <p:ext uri="{BB962C8B-B14F-4D97-AF65-F5344CB8AC3E}">
        <p14:creationId xmlns:p14="http://schemas.microsoft.com/office/powerpoint/2010/main" val="3938733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
            <a:extLst>
              <a:ext uri="{FF2B5EF4-FFF2-40B4-BE49-F238E27FC236}">
                <a16:creationId xmlns:a16="http://schemas.microsoft.com/office/drawing/2014/main" id="{760B6721-4CAE-C44B-8B1B-5B6D043F2F4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a:extLst>
              <a:ext uri="{FF2B5EF4-FFF2-40B4-BE49-F238E27FC236}">
                <a16:creationId xmlns:a16="http://schemas.microsoft.com/office/drawing/2014/main" id="{4FFD785A-8512-304C-9D34-4D060A724DEC}"/>
              </a:ext>
            </a:extLst>
          </p:cNvPr>
          <p:cNvSpPr>
            <a:spLocks noGrp="1" noChangeArrowheads="1"/>
          </p:cNvSpPr>
          <p:nvPr>
            <p:ph type="sldNum" sz="quarter" idx="11"/>
          </p:nvPr>
        </p:nvSpPr>
        <p:spPr>
          <a:ln/>
        </p:spPr>
        <p:txBody>
          <a:bodyPr/>
          <a:lstStyle>
            <a:lvl1pPr>
              <a:defRPr/>
            </a:lvl1pPr>
          </a:lstStyle>
          <a:p>
            <a:pPr>
              <a:defRPr/>
            </a:pPr>
            <a:fld id="{05BA7B32-1035-024B-A539-046DFE17CCC6}" type="slidenum">
              <a:rPr lang="en-US" altLang="ja-JP"/>
              <a:pPr>
                <a:defRPr/>
              </a:pPr>
              <a:t>‹#›</a:t>
            </a:fld>
            <a:endParaRPr lang="en-US" altLang="ja-JP"/>
          </a:p>
        </p:txBody>
      </p:sp>
      <p:sp>
        <p:nvSpPr>
          <p:cNvPr id="6" name="Rectangle 14">
            <a:extLst>
              <a:ext uri="{FF2B5EF4-FFF2-40B4-BE49-F238E27FC236}">
                <a16:creationId xmlns:a16="http://schemas.microsoft.com/office/drawing/2014/main" id="{CA8A7024-5757-E74D-92B8-36A96A589FD6}"/>
              </a:ext>
            </a:extLst>
          </p:cNvPr>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2125057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
            <a:extLst>
              <a:ext uri="{FF2B5EF4-FFF2-40B4-BE49-F238E27FC236}">
                <a16:creationId xmlns:a16="http://schemas.microsoft.com/office/drawing/2014/main" id="{69678225-7BA3-F948-A7E6-C7F8DF4DFAE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a:extLst>
              <a:ext uri="{FF2B5EF4-FFF2-40B4-BE49-F238E27FC236}">
                <a16:creationId xmlns:a16="http://schemas.microsoft.com/office/drawing/2014/main" id="{B5B7D7A3-2A49-9046-9992-A573DF5B2669}"/>
              </a:ext>
            </a:extLst>
          </p:cNvPr>
          <p:cNvSpPr>
            <a:spLocks noGrp="1" noChangeArrowheads="1"/>
          </p:cNvSpPr>
          <p:nvPr>
            <p:ph type="sldNum" sz="quarter" idx="11"/>
          </p:nvPr>
        </p:nvSpPr>
        <p:spPr>
          <a:ln/>
        </p:spPr>
        <p:txBody>
          <a:bodyPr/>
          <a:lstStyle>
            <a:lvl1pPr>
              <a:defRPr/>
            </a:lvl1pPr>
          </a:lstStyle>
          <a:p>
            <a:pPr>
              <a:defRPr/>
            </a:pPr>
            <a:fld id="{1B5E2141-6A14-1E4B-8AB1-68AB4935B4B1}" type="slidenum">
              <a:rPr lang="en-US" altLang="ja-JP"/>
              <a:pPr>
                <a:defRPr/>
              </a:pPr>
              <a:t>‹#›</a:t>
            </a:fld>
            <a:endParaRPr lang="en-US" altLang="ja-JP"/>
          </a:p>
        </p:txBody>
      </p:sp>
      <p:sp>
        <p:nvSpPr>
          <p:cNvPr id="6" name="Rectangle 14">
            <a:extLst>
              <a:ext uri="{FF2B5EF4-FFF2-40B4-BE49-F238E27FC236}">
                <a16:creationId xmlns:a16="http://schemas.microsoft.com/office/drawing/2014/main" id="{51090F46-7937-D642-9179-E71153D7AF2F}"/>
              </a:ext>
            </a:extLst>
          </p:cNvPr>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754049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
            <a:extLst>
              <a:ext uri="{FF2B5EF4-FFF2-40B4-BE49-F238E27FC236}">
                <a16:creationId xmlns:a16="http://schemas.microsoft.com/office/drawing/2014/main" id="{3DAA4E1E-67FC-4141-8CDA-6B9F925AE19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a:extLst>
              <a:ext uri="{FF2B5EF4-FFF2-40B4-BE49-F238E27FC236}">
                <a16:creationId xmlns:a16="http://schemas.microsoft.com/office/drawing/2014/main" id="{9D8A6AE6-6341-E845-AA45-A0E20B1E504D}"/>
              </a:ext>
            </a:extLst>
          </p:cNvPr>
          <p:cNvSpPr>
            <a:spLocks noGrp="1" noChangeArrowheads="1"/>
          </p:cNvSpPr>
          <p:nvPr>
            <p:ph type="sldNum" sz="quarter" idx="11"/>
          </p:nvPr>
        </p:nvSpPr>
        <p:spPr>
          <a:ln/>
        </p:spPr>
        <p:txBody>
          <a:bodyPr/>
          <a:lstStyle>
            <a:lvl1pPr>
              <a:defRPr/>
            </a:lvl1pPr>
          </a:lstStyle>
          <a:p>
            <a:pPr>
              <a:defRPr/>
            </a:pPr>
            <a:fld id="{172B3A46-89A5-6743-B848-FE0D0DE94AE1}" type="slidenum">
              <a:rPr lang="en-US" altLang="ja-JP"/>
              <a:pPr>
                <a:defRPr/>
              </a:pPr>
              <a:t>‹#›</a:t>
            </a:fld>
            <a:endParaRPr lang="en-US" altLang="ja-JP"/>
          </a:p>
        </p:txBody>
      </p:sp>
      <p:sp>
        <p:nvSpPr>
          <p:cNvPr id="6" name="Rectangle 14">
            <a:extLst>
              <a:ext uri="{FF2B5EF4-FFF2-40B4-BE49-F238E27FC236}">
                <a16:creationId xmlns:a16="http://schemas.microsoft.com/office/drawing/2014/main" id="{EFDC3793-B7E4-114F-85F3-BA04FF90D95D}"/>
              </a:ext>
            </a:extLst>
          </p:cNvPr>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589966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2">
            <a:extLst>
              <a:ext uri="{FF2B5EF4-FFF2-40B4-BE49-F238E27FC236}">
                <a16:creationId xmlns:a16="http://schemas.microsoft.com/office/drawing/2014/main" id="{45B6663E-DD07-714B-AD66-BDFF3609F3D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a:extLst>
              <a:ext uri="{FF2B5EF4-FFF2-40B4-BE49-F238E27FC236}">
                <a16:creationId xmlns:a16="http://schemas.microsoft.com/office/drawing/2014/main" id="{AEBC89A8-AD49-6441-BEA4-CD3A01EED787}"/>
              </a:ext>
            </a:extLst>
          </p:cNvPr>
          <p:cNvSpPr>
            <a:spLocks noGrp="1" noChangeArrowheads="1"/>
          </p:cNvSpPr>
          <p:nvPr>
            <p:ph type="sldNum" sz="quarter" idx="11"/>
          </p:nvPr>
        </p:nvSpPr>
        <p:spPr>
          <a:ln/>
        </p:spPr>
        <p:txBody>
          <a:bodyPr/>
          <a:lstStyle>
            <a:lvl1pPr>
              <a:defRPr/>
            </a:lvl1pPr>
          </a:lstStyle>
          <a:p>
            <a:pPr>
              <a:defRPr/>
            </a:pPr>
            <a:fld id="{57442A28-C3E9-BF42-A49F-3F6DF9F1BC08}" type="slidenum">
              <a:rPr lang="en-US" altLang="ja-JP"/>
              <a:pPr>
                <a:defRPr/>
              </a:pPr>
              <a:t>‹#›</a:t>
            </a:fld>
            <a:endParaRPr lang="en-US" altLang="ja-JP"/>
          </a:p>
        </p:txBody>
      </p:sp>
      <p:sp>
        <p:nvSpPr>
          <p:cNvPr id="6" name="Rectangle 14">
            <a:extLst>
              <a:ext uri="{FF2B5EF4-FFF2-40B4-BE49-F238E27FC236}">
                <a16:creationId xmlns:a16="http://schemas.microsoft.com/office/drawing/2014/main" id="{D48E52EE-1E8F-2E46-B771-B75DF3C31317}"/>
              </a:ext>
            </a:extLst>
          </p:cNvPr>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220302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2">
            <a:extLst>
              <a:ext uri="{FF2B5EF4-FFF2-40B4-BE49-F238E27FC236}">
                <a16:creationId xmlns:a16="http://schemas.microsoft.com/office/drawing/2014/main" id="{9857A01B-1416-B04A-9635-08B813B2272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a:extLst>
              <a:ext uri="{FF2B5EF4-FFF2-40B4-BE49-F238E27FC236}">
                <a16:creationId xmlns:a16="http://schemas.microsoft.com/office/drawing/2014/main" id="{43D64ADD-9E88-8943-B8B5-D565B117D823}"/>
              </a:ext>
            </a:extLst>
          </p:cNvPr>
          <p:cNvSpPr>
            <a:spLocks noGrp="1" noChangeArrowheads="1"/>
          </p:cNvSpPr>
          <p:nvPr>
            <p:ph type="sldNum" sz="quarter" idx="11"/>
          </p:nvPr>
        </p:nvSpPr>
        <p:spPr>
          <a:ln/>
        </p:spPr>
        <p:txBody>
          <a:bodyPr/>
          <a:lstStyle>
            <a:lvl1pPr>
              <a:defRPr/>
            </a:lvl1pPr>
          </a:lstStyle>
          <a:p>
            <a:pPr>
              <a:defRPr/>
            </a:pPr>
            <a:fld id="{49C1B28C-8257-2B4A-88A2-E79952FE303A}" type="slidenum">
              <a:rPr lang="en-US" altLang="ja-JP"/>
              <a:pPr>
                <a:defRPr/>
              </a:pPr>
              <a:t>‹#›</a:t>
            </a:fld>
            <a:endParaRPr lang="en-US" altLang="ja-JP"/>
          </a:p>
        </p:txBody>
      </p:sp>
      <p:sp>
        <p:nvSpPr>
          <p:cNvPr id="7" name="Rectangle 14">
            <a:extLst>
              <a:ext uri="{FF2B5EF4-FFF2-40B4-BE49-F238E27FC236}">
                <a16:creationId xmlns:a16="http://schemas.microsoft.com/office/drawing/2014/main" id="{1107A4F2-CDCF-4841-8FB5-CE890EAD6F4F}"/>
              </a:ext>
            </a:extLst>
          </p:cNvPr>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2763657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2">
            <a:extLst>
              <a:ext uri="{FF2B5EF4-FFF2-40B4-BE49-F238E27FC236}">
                <a16:creationId xmlns:a16="http://schemas.microsoft.com/office/drawing/2014/main" id="{047591A3-97DD-F642-B123-4F3D6E75F58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3">
            <a:extLst>
              <a:ext uri="{FF2B5EF4-FFF2-40B4-BE49-F238E27FC236}">
                <a16:creationId xmlns:a16="http://schemas.microsoft.com/office/drawing/2014/main" id="{FAAC723A-DF80-2141-BFC8-AFB8E6663F7A}"/>
              </a:ext>
            </a:extLst>
          </p:cNvPr>
          <p:cNvSpPr>
            <a:spLocks noGrp="1" noChangeArrowheads="1"/>
          </p:cNvSpPr>
          <p:nvPr>
            <p:ph type="sldNum" sz="quarter" idx="11"/>
          </p:nvPr>
        </p:nvSpPr>
        <p:spPr>
          <a:ln/>
        </p:spPr>
        <p:txBody>
          <a:bodyPr/>
          <a:lstStyle>
            <a:lvl1pPr>
              <a:defRPr/>
            </a:lvl1pPr>
          </a:lstStyle>
          <a:p>
            <a:pPr>
              <a:defRPr/>
            </a:pPr>
            <a:fld id="{7035EEC3-5C2D-EF43-9F2F-8861E9A39A98}" type="slidenum">
              <a:rPr lang="en-US" altLang="ja-JP"/>
              <a:pPr>
                <a:defRPr/>
              </a:pPr>
              <a:t>‹#›</a:t>
            </a:fld>
            <a:endParaRPr lang="en-US" altLang="ja-JP"/>
          </a:p>
        </p:txBody>
      </p:sp>
      <p:sp>
        <p:nvSpPr>
          <p:cNvPr id="9" name="Rectangle 14">
            <a:extLst>
              <a:ext uri="{FF2B5EF4-FFF2-40B4-BE49-F238E27FC236}">
                <a16:creationId xmlns:a16="http://schemas.microsoft.com/office/drawing/2014/main" id="{E9BD2931-B3FE-944B-9BEA-23C60D5DD43F}"/>
              </a:ext>
            </a:extLst>
          </p:cNvPr>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559855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2">
            <a:extLst>
              <a:ext uri="{FF2B5EF4-FFF2-40B4-BE49-F238E27FC236}">
                <a16:creationId xmlns:a16="http://schemas.microsoft.com/office/drawing/2014/main" id="{23F6334C-C164-F745-8E59-62024C1BB9E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3">
            <a:extLst>
              <a:ext uri="{FF2B5EF4-FFF2-40B4-BE49-F238E27FC236}">
                <a16:creationId xmlns:a16="http://schemas.microsoft.com/office/drawing/2014/main" id="{DEDE8AD9-EF51-DD43-82B5-B253CE986B5F}"/>
              </a:ext>
            </a:extLst>
          </p:cNvPr>
          <p:cNvSpPr>
            <a:spLocks noGrp="1" noChangeArrowheads="1"/>
          </p:cNvSpPr>
          <p:nvPr>
            <p:ph type="sldNum" sz="quarter" idx="11"/>
          </p:nvPr>
        </p:nvSpPr>
        <p:spPr>
          <a:ln/>
        </p:spPr>
        <p:txBody>
          <a:bodyPr/>
          <a:lstStyle>
            <a:lvl1pPr>
              <a:defRPr/>
            </a:lvl1pPr>
          </a:lstStyle>
          <a:p>
            <a:pPr>
              <a:defRPr/>
            </a:pPr>
            <a:fld id="{C730F071-D159-5F4C-8E16-45159CA8D8B2}" type="slidenum">
              <a:rPr lang="en-US" altLang="ja-JP"/>
              <a:pPr>
                <a:defRPr/>
              </a:pPr>
              <a:t>‹#›</a:t>
            </a:fld>
            <a:endParaRPr lang="en-US" altLang="ja-JP"/>
          </a:p>
        </p:txBody>
      </p:sp>
      <p:sp>
        <p:nvSpPr>
          <p:cNvPr id="5" name="Rectangle 14">
            <a:extLst>
              <a:ext uri="{FF2B5EF4-FFF2-40B4-BE49-F238E27FC236}">
                <a16:creationId xmlns:a16="http://schemas.microsoft.com/office/drawing/2014/main" id="{2916C951-C4DD-894D-8058-52F818723A1B}"/>
              </a:ext>
            </a:extLst>
          </p:cNvPr>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430006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B5094C3-3EE5-0B4C-8691-05841EAAF70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3">
            <a:extLst>
              <a:ext uri="{FF2B5EF4-FFF2-40B4-BE49-F238E27FC236}">
                <a16:creationId xmlns:a16="http://schemas.microsoft.com/office/drawing/2014/main" id="{C9F70E3B-9ED0-BC4D-A57B-3FDC13F1E13F}"/>
              </a:ext>
            </a:extLst>
          </p:cNvPr>
          <p:cNvSpPr>
            <a:spLocks noGrp="1" noChangeArrowheads="1"/>
          </p:cNvSpPr>
          <p:nvPr>
            <p:ph type="sldNum" sz="quarter" idx="11"/>
          </p:nvPr>
        </p:nvSpPr>
        <p:spPr>
          <a:ln/>
        </p:spPr>
        <p:txBody>
          <a:bodyPr/>
          <a:lstStyle>
            <a:lvl1pPr>
              <a:defRPr/>
            </a:lvl1pPr>
          </a:lstStyle>
          <a:p>
            <a:pPr>
              <a:defRPr/>
            </a:pPr>
            <a:fld id="{CAF2C67D-CD9C-A04B-9098-3B587D4805A8}" type="slidenum">
              <a:rPr lang="en-US" altLang="ja-JP"/>
              <a:pPr>
                <a:defRPr/>
              </a:pPr>
              <a:t>‹#›</a:t>
            </a:fld>
            <a:endParaRPr lang="en-US" altLang="ja-JP"/>
          </a:p>
        </p:txBody>
      </p:sp>
      <p:sp>
        <p:nvSpPr>
          <p:cNvPr id="4" name="Rectangle 14">
            <a:extLst>
              <a:ext uri="{FF2B5EF4-FFF2-40B4-BE49-F238E27FC236}">
                <a16:creationId xmlns:a16="http://schemas.microsoft.com/office/drawing/2014/main" id="{65036E51-D1D8-7340-99BE-4B326B2BC45C}"/>
              </a:ext>
            </a:extLst>
          </p:cNvPr>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99194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2">
            <a:extLst>
              <a:ext uri="{FF2B5EF4-FFF2-40B4-BE49-F238E27FC236}">
                <a16:creationId xmlns:a16="http://schemas.microsoft.com/office/drawing/2014/main" id="{011AB569-B371-5644-B50C-C1E253BB9F8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a:extLst>
              <a:ext uri="{FF2B5EF4-FFF2-40B4-BE49-F238E27FC236}">
                <a16:creationId xmlns:a16="http://schemas.microsoft.com/office/drawing/2014/main" id="{D228BE4C-F09A-194A-8781-89117E44F00D}"/>
              </a:ext>
            </a:extLst>
          </p:cNvPr>
          <p:cNvSpPr>
            <a:spLocks noGrp="1" noChangeArrowheads="1"/>
          </p:cNvSpPr>
          <p:nvPr>
            <p:ph type="sldNum" sz="quarter" idx="11"/>
          </p:nvPr>
        </p:nvSpPr>
        <p:spPr>
          <a:ln/>
        </p:spPr>
        <p:txBody>
          <a:bodyPr/>
          <a:lstStyle>
            <a:lvl1pPr>
              <a:defRPr/>
            </a:lvl1pPr>
          </a:lstStyle>
          <a:p>
            <a:pPr>
              <a:defRPr/>
            </a:pPr>
            <a:fld id="{D8E9C4C4-4489-C141-8DDC-CB98F30C412C}" type="slidenum">
              <a:rPr lang="en-US" altLang="ja-JP"/>
              <a:pPr>
                <a:defRPr/>
              </a:pPr>
              <a:t>‹#›</a:t>
            </a:fld>
            <a:endParaRPr lang="en-US" altLang="ja-JP"/>
          </a:p>
        </p:txBody>
      </p:sp>
      <p:sp>
        <p:nvSpPr>
          <p:cNvPr id="7" name="Rectangle 14">
            <a:extLst>
              <a:ext uri="{FF2B5EF4-FFF2-40B4-BE49-F238E27FC236}">
                <a16:creationId xmlns:a16="http://schemas.microsoft.com/office/drawing/2014/main" id="{15B2B714-744B-B948-BFC1-826822019BF6}"/>
              </a:ext>
            </a:extLst>
          </p:cNvPr>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290598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2">
            <a:extLst>
              <a:ext uri="{FF2B5EF4-FFF2-40B4-BE49-F238E27FC236}">
                <a16:creationId xmlns:a16="http://schemas.microsoft.com/office/drawing/2014/main" id="{CAF562AD-6A30-E34E-A8F0-9497B4777021}"/>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a:extLst>
              <a:ext uri="{FF2B5EF4-FFF2-40B4-BE49-F238E27FC236}">
                <a16:creationId xmlns:a16="http://schemas.microsoft.com/office/drawing/2014/main" id="{5DA0F803-CE43-FA4A-853C-5B77E1AA332B}"/>
              </a:ext>
            </a:extLst>
          </p:cNvPr>
          <p:cNvSpPr>
            <a:spLocks noGrp="1" noChangeArrowheads="1"/>
          </p:cNvSpPr>
          <p:nvPr>
            <p:ph type="sldNum" sz="quarter" idx="11"/>
          </p:nvPr>
        </p:nvSpPr>
        <p:spPr>
          <a:ln/>
        </p:spPr>
        <p:txBody>
          <a:bodyPr/>
          <a:lstStyle>
            <a:lvl1pPr>
              <a:defRPr/>
            </a:lvl1pPr>
          </a:lstStyle>
          <a:p>
            <a:pPr>
              <a:defRPr/>
            </a:pPr>
            <a:fld id="{0C82A212-1BAC-BF4E-BCD4-BE1DC35219AA}" type="slidenum">
              <a:rPr lang="en-US" altLang="ja-JP"/>
              <a:pPr>
                <a:defRPr/>
              </a:pPr>
              <a:t>‹#›</a:t>
            </a:fld>
            <a:endParaRPr lang="en-US" altLang="ja-JP"/>
          </a:p>
        </p:txBody>
      </p:sp>
      <p:sp>
        <p:nvSpPr>
          <p:cNvPr id="7" name="Rectangle 14">
            <a:extLst>
              <a:ext uri="{FF2B5EF4-FFF2-40B4-BE49-F238E27FC236}">
                <a16:creationId xmlns:a16="http://schemas.microsoft.com/office/drawing/2014/main" id="{4B6D6C42-1301-5D46-B5F7-F6C764303601}"/>
              </a:ext>
            </a:extLst>
          </p:cNvPr>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547620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AF1EA8E3-BAC1-9745-A403-4CFEBF8DEAB6}"/>
              </a:ext>
            </a:extLst>
          </p:cNvPr>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0" sz="1200">
                <a:latin typeface="Arial" charset="0"/>
                <a:ea typeface="ＭＳ Ｐゴシック" pitchFamily="50" charset="-128"/>
                <a:cs typeface="+mn-cs"/>
              </a:defRPr>
            </a:lvl1pPr>
          </a:lstStyle>
          <a:p>
            <a:pPr>
              <a:defRPr/>
            </a:pPr>
            <a:endParaRPr lang="en-US" altLang="ja-JP"/>
          </a:p>
        </p:txBody>
      </p:sp>
      <p:sp>
        <p:nvSpPr>
          <p:cNvPr id="49155" name="Rectangle 3">
            <a:extLst>
              <a:ext uri="{FF2B5EF4-FFF2-40B4-BE49-F238E27FC236}">
                <a16:creationId xmlns:a16="http://schemas.microsoft.com/office/drawing/2014/main" id="{FBCE2D76-8029-4E4C-BF4F-05D12E5F3F6B}"/>
              </a:ext>
            </a:extLst>
          </p:cNvPr>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0" sz="1200">
                <a:latin typeface="Arial" panose="020B0604020202020204" pitchFamily="34" charset="0"/>
                <a:ea typeface="ＭＳ Ｐゴシック" panose="020B0600070205080204" pitchFamily="50" charset="-128"/>
              </a:defRPr>
            </a:lvl1pPr>
          </a:lstStyle>
          <a:p>
            <a:pPr>
              <a:defRPr/>
            </a:pPr>
            <a:fld id="{03CD88DA-201B-C748-B9E2-50118F41967D}" type="slidenum">
              <a:rPr lang="en-US" altLang="ja-JP"/>
              <a:pPr>
                <a:defRPr/>
              </a:pPr>
              <a:t>‹#›</a:t>
            </a:fld>
            <a:endParaRPr lang="en-US" altLang="ja-JP"/>
          </a:p>
        </p:txBody>
      </p:sp>
      <p:grpSp>
        <p:nvGrpSpPr>
          <p:cNvPr id="1028" name="Group 4">
            <a:extLst>
              <a:ext uri="{FF2B5EF4-FFF2-40B4-BE49-F238E27FC236}">
                <a16:creationId xmlns:a16="http://schemas.microsoft.com/office/drawing/2014/main" id="{D19885E6-125C-7748-A2AC-2C7C9255AE53}"/>
              </a:ext>
            </a:extLst>
          </p:cNvPr>
          <p:cNvGrpSpPr>
            <a:grpSpLocks/>
          </p:cNvGrpSpPr>
          <p:nvPr/>
        </p:nvGrpSpPr>
        <p:grpSpPr bwMode="auto">
          <a:xfrm>
            <a:off x="0" y="0"/>
            <a:ext cx="9140825" cy="6850063"/>
            <a:chOff x="0" y="0"/>
            <a:chExt cx="5758" cy="4315"/>
          </a:xfrm>
        </p:grpSpPr>
        <p:grpSp>
          <p:nvGrpSpPr>
            <p:cNvPr id="1032" name="Group 5">
              <a:extLst>
                <a:ext uri="{FF2B5EF4-FFF2-40B4-BE49-F238E27FC236}">
                  <a16:creationId xmlns:a16="http://schemas.microsoft.com/office/drawing/2014/main" id="{80A61C7B-9EC7-144B-975A-81CD2463A58F}"/>
                </a:ext>
              </a:extLst>
            </p:cNvPr>
            <p:cNvGrpSpPr>
              <a:grpSpLocks/>
            </p:cNvGrpSpPr>
            <p:nvPr userDrawn="1"/>
          </p:nvGrpSpPr>
          <p:grpSpPr bwMode="auto">
            <a:xfrm>
              <a:off x="1728" y="2230"/>
              <a:ext cx="4027" cy="2085"/>
              <a:chOff x="1728" y="2230"/>
              <a:chExt cx="4027" cy="2085"/>
            </a:xfrm>
          </p:grpSpPr>
          <p:sp>
            <p:nvSpPr>
              <p:cNvPr id="49158" name="Freeform 6">
                <a:extLst>
                  <a:ext uri="{FF2B5EF4-FFF2-40B4-BE49-F238E27FC236}">
                    <a16:creationId xmlns:a16="http://schemas.microsoft.com/office/drawing/2014/main" id="{20F05EF2-7DE7-7841-A961-5E1DD54B3B89}"/>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1" hangingPunct="1">
                  <a:defRPr/>
                </a:pPr>
                <a:endParaRPr lang="ja-JP" altLang="en-US">
                  <a:ea typeface="ＭＳ Ｐゴシック" panose="020B0600070205080204" pitchFamily="50" charset="-128"/>
                </a:endParaRPr>
              </a:p>
            </p:txBody>
          </p:sp>
          <p:sp>
            <p:nvSpPr>
              <p:cNvPr id="49159" name="Freeform 7">
                <a:extLst>
                  <a:ext uri="{FF2B5EF4-FFF2-40B4-BE49-F238E27FC236}">
                    <a16:creationId xmlns:a16="http://schemas.microsoft.com/office/drawing/2014/main" id="{F003C768-C4A5-954F-A5E7-593B53A42E4E}"/>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1" hangingPunct="1">
                  <a:defRPr/>
                </a:pPr>
                <a:endParaRPr lang="ja-JP" altLang="en-US">
                  <a:ea typeface="ＭＳ Ｐゴシック" panose="020B0600070205080204" pitchFamily="50" charset="-128"/>
                </a:endParaRPr>
              </a:p>
            </p:txBody>
          </p:sp>
          <p:sp>
            <p:nvSpPr>
              <p:cNvPr id="49160" name="Freeform 8">
                <a:extLst>
                  <a:ext uri="{FF2B5EF4-FFF2-40B4-BE49-F238E27FC236}">
                    <a16:creationId xmlns:a16="http://schemas.microsoft.com/office/drawing/2014/main" id="{85A7FBAC-6075-224E-A507-2588F3704852}"/>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1" hangingPunct="1">
                  <a:defRPr/>
                </a:pPr>
                <a:endParaRPr lang="ja-JP" altLang="en-US">
                  <a:ea typeface="ＭＳ Ｐゴシック" panose="020B0600070205080204" pitchFamily="50" charset="-128"/>
                </a:endParaRPr>
              </a:p>
            </p:txBody>
          </p:sp>
          <p:sp>
            <p:nvSpPr>
              <p:cNvPr id="1038" name="Freeform 9">
                <a:extLst>
                  <a:ext uri="{FF2B5EF4-FFF2-40B4-BE49-F238E27FC236}">
                    <a16:creationId xmlns:a16="http://schemas.microsoft.com/office/drawing/2014/main" id="{968394C1-6DB1-944D-AD3E-809CBBBE5BB8}"/>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9162" name="Freeform 10">
                <a:extLst>
                  <a:ext uri="{FF2B5EF4-FFF2-40B4-BE49-F238E27FC236}">
                    <a16:creationId xmlns:a16="http://schemas.microsoft.com/office/drawing/2014/main" id="{74C0A317-8604-4141-933C-D5CAA392DAD7}"/>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1" hangingPunct="1">
                  <a:defRPr/>
                </a:pPr>
                <a:endParaRPr lang="ja-JP" altLang="en-US">
                  <a:ea typeface="ＭＳ Ｐゴシック" panose="020B0600070205080204" pitchFamily="50" charset="-128"/>
                </a:endParaRPr>
              </a:p>
            </p:txBody>
          </p:sp>
        </p:grpSp>
        <p:sp>
          <p:nvSpPr>
            <p:cNvPr id="49163" name="Freeform 11">
              <a:extLst>
                <a:ext uri="{FF2B5EF4-FFF2-40B4-BE49-F238E27FC236}">
                  <a16:creationId xmlns:a16="http://schemas.microsoft.com/office/drawing/2014/main" id="{8964FB95-E37A-F843-A229-177FD1816ADE}"/>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ja-JP" altLang="en-US">
                <a:ea typeface="ＭＳ Ｐゴシック" panose="020B0600070205080204" pitchFamily="50" charset="-128"/>
              </a:endParaRPr>
            </a:p>
          </p:txBody>
        </p:sp>
        <p:sp>
          <p:nvSpPr>
            <p:cNvPr id="1034" name="Freeform 12">
              <a:extLst>
                <a:ext uri="{FF2B5EF4-FFF2-40B4-BE49-F238E27FC236}">
                  <a16:creationId xmlns:a16="http://schemas.microsoft.com/office/drawing/2014/main" id="{62BC88CD-F810-6F4B-9ADB-6FFCF819B4DA}"/>
                </a:ext>
              </a:extLst>
            </p:cNvPr>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49165" name="Rectangle 13">
            <a:extLst>
              <a:ext uri="{FF2B5EF4-FFF2-40B4-BE49-F238E27FC236}">
                <a16:creationId xmlns:a16="http://schemas.microsoft.com/office/drawing/2014/main" id="{BC34D3B1-820A-3041-980A-3A0EE8A2DB3F}"/>
              </a:ext>
            </a:extLst>
          </p:cNvPr>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49166" name="Rectangle 14">
            <a:extLst>
              <a:ext uri="{FF2B5EF4-FFF2-40B4-BE49-F238E27FC236}">
                <a16:creationId xmlns:a16="http://schemas.microsoft.com/office/drawing/2014/main" id="{3662320F-E710-864B-B39B-41A23AC50C03}"/>
              </a:ext>
            </a:extLst>
          </p:cNvPr>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0" sz="1200">
                <a:latin typeface="Arial" charset="0"/>
                <a:ea typeface="ＭＳ Ｐゴシック" pitchFamily="50" charset="-128"/>
                <a:cs typeface="+mn-cs"/>
              </a:defRPr>
            </a:lvl1pPr>
          </a:lstStyle>
          <a:p>
            <a:pPr>
              <a:defRPr/>
            </a:pPr>
            <a:endParaRPr lang="en-US" altLang="ja-JP"/>
          </a:p>
        </p:txBody>
      </p:sp>
      <p:sp>
        <p:nvSpPr>
          <p:cNvPr id="49167" name="Rectangle 15">
            <a:extLst>
              <a:ext uri="{FF2B5EF4-FFF2-40B4-BE49-F238E27FC236}">
                <a16:creationId xmlns:a16="http://schemas.microsoft.com/office/drawing/2014/main" id="{D78FFDF7-09A9-5E4A-BD54-8A98193DD812}"/>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 bg1="dk2" tx1="lt1" bg2="dk1" tx2="lt2" accent1="accent1" accent2="accent2" accent3="accent3" accent4="accent4" accent5="accent5" accent6="accent6" hlink="hlink" folHlink="folHlink"/>
  <p:sldLayoutIdLst>
    <p:sldLayoutId id="2147483948"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cs typeface="ＭＳ Ｐゴシック"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cs typeface="ＭＳ Ｐゴシック"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cs typeface="ＭＳ Ｐゴシック"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cs typeface="ＭＳ Ｐゴシック" charset="0"/>
        </a:defRPr>
      </a:lvl5pPr>
      <a:lvl6pPr marL="4572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6pPr>
      <a:lvl7pPr marL="9144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7pPr>
      <a:lvl8pPr marL="13716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8pPr>
      <a:lvl9pPr marL="18288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kumimoji="1"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slideLayout" Target="../slideLayouts/slideLayout2.xml"/><Relationship Id="rId7" Type="http://schemas.openxmlformats.org/officeDocument/2006/relationships/image" Target="../media/image8.gif"/><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www.takuhokuyougo.hokkaido-c.ed.jp/" TargetMode="External"/><Relationship Id="rId5" Type="http://schemas.openxmlformats.org/officeDocument/2006/relationships/hyperlink" Target="http://www.makomanaiyougo.hokkaido-c.ed.jp/" TargetMode="External"/><Relationship Id="rId4" Type="http://schemas.openxmlformats.org/officeDocument/2006/relationships/notesSlide" Target="../notesSlides/notesSlide9.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8.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hyperlink" Target="http://www.sapporokoutouyougo.hokkaido-c.ed.jp/" TargetMode="External"/><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9.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0.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1.xml"/><Relationship Id="rId6" Type="http://schemas.openxmlformats.org/officeDocument/2006/relationships/image" Target="../media/image3.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2.xml"/><Relationship Id="rId6" Type="http://schemas.openxmlformats.org/officeDocument/2006/relationships/image" Target="../media/image3.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1.jpeg"/><Relationship Id="rId5" Type="http://schemas.openxmlformats.org/officeDocument/2006/relationships/image" Target="../media/image10.emf"/><Relationship Id="rId4"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3.xml"/><Relationship Id="rId6" Type="http://schemas.openxmlformats.org/officeDocument/2006/relationships/image" Target="../media/image3.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14.xml"/><Relationship Id="rId6" Type="http://schemas.openxmlformats.org/officeDocument/2006/relationships/image" Target="../media/image3.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15.xml"/><Relationship Id="rId6" Type="http://schemas.openxmlformats.org/officeDocument/2006/relationships/image" Target="../media/image3.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16.xml"/><Relationship Id="rId6" Type="http://schemas.openxmlformats.org/officeDocument/2006/relationships/image" Target="../media/image3.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17.xml"/><Relationship Id="rId6" Type="http://schemas.openxmlformats.org/officeDocument/2006/relationships/image" Target="../media/image3.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18.xml"/><Relationship Id="rId6" Type="http://schemas.openxmlformats.org/officeDocument/2006/relationships/image" Target="../media/image3.png"/><Relationship Id="rId5" Type="http://schemas.openxmlformats.org/officeDocument/2006/relationships/image" Target="../media/image12.emf"/><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8.m4a"/><Relationship Id="rId7" Type="http://schemas.openxmlformats.org/officeDocument/2006/relationships/hyperlink" Target="http://hokutoku.net/&#12522;&#12531;&#12463;&#38598;-1/&#36947;&#20869;&#29305;&#21029;&#25903;&#25588;&#23398;&#26657;/" TargetMode="External"/><Relationship Id="rId2" Type="http://schemas.microsoft.com/office/2007/relationships/media" Target="../media/media28.m4a"/><Relationship Id="rId1" Type="http://schemas.openxmlformats.org/officeDocument/2006/relationships/tags" Target="../tags/tag19.xml"/><Relationship Id="rId6" Type="http://schemas.openxmlformats.org/officeDocument/2006/relationships/hyperlink" Target="http://www.tokucen.hokkaido-c.ed.jp/" TargetMode="External"/><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3.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5.emf"/><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6D5491-E641-8A41-A0E2-1097108CF728}"/>
              </a:ext>
            </a:extLst>
          </p:cNvPr>
          <p:cNvSpPr>
            <a:spLocks noGrp="1"/>
          </p:cNvSpPr>
          <p:nvPr>
            <p:ph type="title"/>
          </p:nvPr>
        </p:nvSpPr>
        <p:spPr>
          <a:xfrm>
            <a:off x="285750" y="214313"/>
            <a:ext cx="8501063" cy="1643062"/>
          </a:xfrm>
        </p:spPr>
        <p:txBody>
          <a:bodyPr/>
          <a:lstStyle/>
          <a:p>
            <a:pPr eaLnBrk="1" hangingPunct="1">
              <a:defRPr/>
            </a:pPr>
            <a:r>
              <a:rPr lang="ja-JP" altLang="en-US" dirty="0">
                <a:cs typeface="+mj-cs"/>
              </a:rPr>
              <a:t>特別支援学校（養護学校）における介護等</a:t>
            </a:r>
            <a:r>
              <a:rPr lang="ja-JP" altLang="en-US">
                <a:cs typeface="+mj-cs"/>
              </a:rPr>
              <a:t>体験実習の事前指導</a:t>
            </a:r>
            <a:endParaRPr lang="ja-JP" altLang="en-US" dirty="0">
              <a:cs typeface="+mj-cs"/>
            </a:endParaRPr>
          </a:p>
        </p:txBody>
      </p:sp>
      <p:sp>
        <p:nvSpPr>
          <p:cNvPr id="5" name="タイトル 1">
            <a:extLst>
              <a:ext uri="{FF2B5EF4-FFF2-40B4-BE49-F238E27FC236}">
                <a16:creationId xmlns:a16="http://schemas.microsoft.com/office/drawing/2014/main" id="{371B4511-0B39-AF41-8142-BCE6749B3F95}"/>
              </a:ext>
            </a:extLst>
          </p:cNvPr>
          <p:cNvSpPr txBox="1">
            <a:spLocks/>
          </p:cNvSpPr>
          <p:nvPr/>
        </p:nvSpPr>
        <p:spPr bwMode="auto">
          <a:xfrm>
            <a:off x="357188" y="4643438"/>
            <a:ext cx="8229600" cy="2214562"/>
          </a:xfrm>
          <a:prstGeom prst="rect">
            <a:avLst/>
          </a:prstGeom>
          <a:noFill/>
          <a:ln w="9525">
            <a:noFill/>
            <a:miter lim="800000"/>
            <a:headEnd/>
            <a:tailEnd/>
          </a:ln>
          <a:effectLst/>
        </p:spPr>
        <p:txBody>
          <a:bodyPr anchor="ctr"/>
          <a:lstStyle/>
          <a:p>
            <a:pPr algn="ctr" eaLnBrk="1" hangingPunct="1">
              <a:defRPr/>
            </a:pPr>
            <a:r>
              <a:rPr lang="ja-JP" altLang="en-US" sz="3200" b="1" kern="0" dirty="0">
                <a:solidFill>
                  <a:schemeClr val="tx2"/>
                </a:solidFill>
                <a:effectLst>
                  <a:outerShdw blurRad="38100" dist="38100" dir="2700000" algn="tl">
                    <a:srgbClr val="000000"/>
                  </a:outerShdw>
                </a:effectLst>
                <a:latin typeface="+mj-lt"/>
                <a:ea typeface="+mj-ea"/>
                <a:cs typeface="+mj-cs"/>
              </a:rPr>
              <a:t>北海道教育大学札幌校　</a:t>
            </a:r>
            <a:endParaRPr lang="en-US" altLang="ja-JP" sz="3200" b="1" kern="0" dirty="0">
              <a:solidFill>
                <a:schemeClr val="tx2"/>
              </a:solidFill>
              <a:effectLst>
                <a:outerShdw blurRad="38100" dist="38100" dir="2700000" algn="tl">
                  <a:srgbClr val="000000"/>
                </a:outerShdw>
              </a:effectLst>
              <a:latin typeface="+mj-lt"/>
              <a:ea typeface="+mj-ea"/>
              <a:cs typeface="+mj-cs"/>
            </a:endParaRPr>
          </a:p>
          <a:p>
            <a:pPr algn="ctr" eaLnBrk="1" hangingPunct="1">
              <a:defRPr/>
            </a:pPr>
            <a:r>
              <a:rPr lang="ja-JP" altLang="en-US" sz="3200" b="1" kern="0" dirty="0">
                <a:solidFill>
                  <a:schemeClr val="tx2"/>
                </a:solidFill>
                <a:effectLst>
                  <a:outerShdw blurRad="38100" dist="38100" dir="2700000" algn="tl">
                    <a:srgbClr val="000000"/>
                  </a:outerShdw>
                </a:effectLst>
                <a:latin typeface="+mj-lt"/>
                <a:ea typeface="+mj-ea"/>
                <a:cs typeface="+mj-cs"/>
              </a:rPr>
              <a:t>特別支援教育専攻・教育実習委員　千賀　愛</a:t>
            </a:r>
          </a:p>
        </p:txBody>
      </p:sp>
      <p:pic>
        <p:nvPicPr>
          <p:cNvPr id="5124" name="Picture 8" descr="C:\Users\Senga\Pictures\Microsoft クリップ オーガナイザ\j0421224.wmf">
            <a:extLst>
              <a:ext uri="{FF2B5EF4-FFF2-40B4-BE49-F238E27FC236}">
                <a16:creationId xmlns:a16="http://schemas.microsoft.com/office/drawing/2014/main" id="{9677E2DD-D129-7A49-B1EC-67905A14B6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2205038"/>
            <a:ext cx="4891087"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C:\Users\Senga\AppData\Local\Microsoft\Windows\Temporary Internet Files\Content.IE5\1LVW2RYG\MC900089110[1].wmf">
            <a:extLst>
              <a:ext uri="{FF2B5EF4-FFF2-40B4-BE49-F238E27FC236}">
                <a16:creationId xmlns:a16="http://schemas.microsoft.com/office/drawing/2014/main" id="{6A3D016C-6250-8C41-8DB2-491EECF2FE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3250317"/>
            <a:ext cx="1681163" cy="2090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a:extLst>
              <a:ext uri="{FF2B5EF4-FFF2-40B4-BE49-F238E27FC236}">
                <a16:creationId xmlns:a16="http://schemas.microsoft.com/office/drawing/2014/main" id="{B7AC0321-E4A5-4C4A-85C6-79F2337FAD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430"/>
    </mc:Choice>
    <mc:Fallback xmlns="">
      <p:transition spd="slow" advTm="15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F4125-6A98-B544-A1D6-246799FCBC89}"/>
              </a:ext>
            </a:extLst>
          </p:cNvPr>
          <p:cNvSpPr>
            <a:spLocks noGrp="1"/>
          </p:cNvSpPr>
          <p:nvPr>
            <p:ph type="title"/>
          </p:nvPr>
        </p:nvSpPr>
        <p:spPr/>
        <p:txBody>
          <a:bodyPr/>
          <a:lstStyle/>
          <a:p>
            <a:pPr>
              <a:defRPr/>
            </a:pPr>
            <a:r>
              <a:rPr lang="ja-JP" altLang="ja-JP" dirty="0">
                <a:cs typeface="+mj-cs"/>
              </a:rPr>
              <a:t>○聴覚障害の学校種</a:t>
            </a:r>
            <a:endParaRPr lang="ja-JP" altLang="en-US" dirty="0">
              <a:cs typeface="+mj-cs"/>
            </a:endParaRPr>
          </a:p>
        </p:txBody>
      </p:sp>
      <p:sp>
        <p:nvSpPr>
          <p:cNvPr id="3" name="コンテンツ プレースホルダ 2">
            <a:extLst>
              <a:ext uri="{FF2B5EF4-FFF2-40B4-BE49-F238E27FC236}">
                <a16:creationId xmlns:a16="http://schemas.microsoft.com/office/drawing/2014/main" id="{82F7D1B0-BC98-C541-85D2-7EE5D3C7578C}"/>
              </a:ext>
            </a:extLst>
          </p:cNvPr>
          <p:cNvSpPr>
            <a:spLocks noGrp="1"/>
          </p:cNvSpPr>
          <p:nvPr>
            <p:ph idx="1"/>
          </p:nvPr>
        </p:nvSpPr>
        <p:spPr/>
        <p:txBody>
          <a:bodyPr/>
          <a:lstStyle/>
          <a:p>
            <a:pPr>
              <a:defRPr/>
            </a:pPr>
            <a:r>
              <a:rPr lang="ja-JP" altLang="en-US" sz="4000"/>
              <a:t>道内の聾学校は</a:t>
            </a:r>
            <a:r>
              <a:rPr lang="en-US" altLang="ja-JP" sz="4000"/>
              <a:t>6</a:t>
            </a:r>
            <a:r>
              <a:rPr lang="ja-JP" altLang="en-US" sz="4000"/>
              <a:t>校</a:t>
            </a:r>
            <a:endParaRPr lang="en-US" altLang="ja-JP" sz="4000"/>
          </a:p>
          <a:p>
            <a:pPr>
              <a:defRPr/>
            </a:pPr>
            <a:r>
              <a:rPr lang="ja-JP" altLang="en-US" sz="4000"/>
              <a:t>札幌聾学校</a:t>
            </a:r>
            <a:r>
              <a:rPr lang="ja-JP" altLang="ja-JP" sz="4000"/>
              <a:t> </a:t>
            </a:r>
            <a:r>
              <a:rPr lang="ja-JP" altLang="en-US" sz="4000"/>
              <a:t>　　</a:t>
            </a:r>
            <a:r>
              <a:rPr lang="en-US" altLang="ja-JP"/>
              <a:t>※</a:t>
            </a:r>
            <a:r>
              <a:rPr lang="ja-JP" altLang="en-US"/>
              <a:t>通称「さつろう」</a:t>
            </a:r>
            <a:endParaRPr lang="en-US" altLang="ja-JP"/>
          </a:p>
          <a:p>
            <a:pPr>
              <a:defRPr/>
            </a:pPr>
            <a:r>
              <a:rPr lang="ja-JP" altLang="en-US"/>
              <a:t>　　</a:t>
            </a:r>
            <a:endParaRPr lang="en-US" altLang="ja-JP"/>
          </a:p>
          <a:p>
            <a:pPr>
              <a:defRPr/>
            </a:pPr>
            <a:endParaRPr lang="en-US" altLang="ja-JP"/>
          </a:p>
          <a:p>
            <a:pPr>
              <a:defRPr/>
            </a:pPr>
            <a:r>
              <a:rPr lang="ja-JP" altLang="en-US"/>
              <a:t>場所：札幌市北区北</a:t>
            </a:r>
            <a:r>
              <a:rPr lang="en-US" altLang="ja-JP"/>
              <a:t>26</a:t>
            </a:r>
            <a:r>
              <a:rPr lang="ja-JP" altLang="en-US"/>
              <a:t>条</a:t>
            </a:r>
            <a:endParaRPr lang="en-US" altLang="ja-JP"/>
          </a:p>
          <a:p>
            <a:pPr>
              <a:defRPr/>
            </a:pPr>
            <a:r>
              <a:rPr lang="ja-JP" altLang="en-US"/>
              <a:t>公式ＨＰ</a:t>
            </a:r>
            <a:endParaRPr lang="en-US" altLang="ja-JP"/>
          </a:p>
          <a:p>
            <a:pPr>
              <a:defRPr/>
            </a:pPr>
            <a:r>
              <a:rPr lang="en-US" altLang="ja-JP"/>
              <a:t>http://www.sappororo.hokkaido-c.ed.jp/   </a:t>
            </a:r>
            <a:r>
              <a:rPr lang="ja-JP" altLang="en-US"/>
              <a:t>　</a:t>
            </a:r>
            <a:endParaRPr lang="ja-JP" altLang="ja-JP"/>
          </a:p>
          <a:p>
            <a:pPr>
              <a:defRPr/>
            </a:pPr>
            <a:r>
              <a:rPr lang="en-US" altLang="ja-JP"/>
              <a:t> </a:t>
            </a:r>
            <a:endParaRPr lang="ja-JP" altLang="ja-JP"/>
          </a:p>
          <a:p>
            <a:pPr>
              <a:defRPr/>
            </a:pPr>
            <a:endParaRPr lang="ja-JP" altLang="en-US"/>
          </a:p>
        </p:txBody>
      </p:sp>
      <p:pic>
        <p:nvPicPr>
          <p:cNvPr id="4" name="オーディオ 3">
            <a:hlinkClick r:id="" action="ppaction://media"/>
            <a:extLst>
              <a:ext uri="{FF2B5EF4-FFF2-40B4-BE49-F238E27FC236}">
                <a16:creationId xmlns:a16="http://schemas.microsoft.com/office/drawing/2014/main" id="{1009E879-2405-404A-96D1-399C5CC4780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3552"/>
    </mc:Choice>
    <mc:Fallback xmlns="">
      <p:transition spd="slow" advTm="13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5B4648-1531-7C45-9A3E-1955059766B6}"/>
              </a:ext>
            </a:extLst>
          </p:cNvPr>
          <p:cNvSpPr>
            <a:spLocks noGrp="1"/>
          </p:cNvSpPr>
          <p:nvPr>
            <p:ph type="title"/>
          </p:nvPr>
        </p:nvSpPr>
        <p:spPr>
          <a:xfrm>
            <a:off x="250825" y="0"/>
            <a:ext cx="8229600" cy="1143000"/>
          </a:xfrm>
        </p:spPr>
        <p:txBody>
          <a:bodyPr/>
          <a:lstStyle/>
          <a:p>
            <a:pPr>
              <a:defRPr/>
            </a:pPr>
            <a:r>
              <a:rPr lang="ja-JP" altLang="en-US" dirty="0">
                <a:cs typeface="+mj-cs"/>
              </a:rPr>
              <a:t>札幌聾学校の内容</a:t>
            </a:r>
          </a:p>
        </p:txBody>
      </p:sp>
      <p:sp>
        <p:nvSpPr>
          <p:cNvPr id="3" name="コンテンツ プレースホルダ 2">
            <a:extLst>
              <a:ext uri="{FF2B5EF4-FFF2-40B4-BE49-F238E27FC236}">
                <a16:creationId xmlns:a16="http://schemas.microsoft.com/office/drawing/2014/main" id="{0D6A5036-6A39-3D41-BD37-63AF4CA19620}"/>
              </a:ext>
            </a:extLst>
          </p:cNvPr>
          <p:cNvSpPr>
            <a:spLocks noGrp="1"/>
          </p:cNvSpPr>
          <p:nvPr>
            <p:ph idx="1"/>
          </p:nvPr>
        </p:nvSpPr>
        <p:spPr>
          <a:xfrm>
            <a:off x="468313" y="1196975"/>
            <a:ext cx="8229600" cy="4525963"/>
          </a:xfrm>
        </p:spPr>
        <p:txBody>
          <a:bodyPr/>
          <a:lstStyle/>
          <a:p>
            <a:pPr>
              <a:defRPr/>
            </a:pPr>
            <a:r>
              <a:rPr lang="ja-JP" altLang="en-US" dirty="0">
                <a:cs typeface="+mn-cs"/>
              </a:rPr>
              <a:t>幼稚部・小学部・中学部に子どもが在籍</a:t>
            </a:r>
            <a:endParaRPr lang="en-US" altLang="ja-JP" dirty="0">
              <a:cs typeface="+mn-cs"/>
            </a:endParaRPr>
          </a:p>
          <a:p>
            <a:pPr>
              <a:defRPr/>
            </a:pPr>
            <a:r>
              <a:rPr lang="ja-JP" altLang="en-US" dirty="0">
                <a:cs typeface="+mn-cs"/>
              </a:rPr>
              <a:t>→日本語を話す心、丈夫な体、学ぶよろこびを重視している</a:t>
            </a:r>
            <a:endParaRPr lang="en-US" altLang="ja-JP" dirty="0">
              <a:cs typeface="+mn-cs"/>
            </a:endParaRPr>
          </a:p>
          <a:p>
            <a:pPr>
              <a:defRPr/>
            </a:pPr>
            <a:endParaRPr lang="en-US" altLang="ja-JP" dirty="0">
              <a:cs typeface="+mn-cs"/>
            </a:endParaRPr>
          </a:p>
          <a:p>
            <a:pPr>
              <a:defRPr/>
            </a:pPr>
            <a:r>
              <a:rPr lang="ja-JP" altLang="en-US" dirty="0">
                <a:cs typeface="+mn-cs"/>
              </a:rPr>
              <a:t>児童会・生徒会の活動</a:t>
            </a:r>
            <a:endParaRPr lang="en-US" altLang="ja-JP" dirty="0">
              <a:cs typeface="+mn-cs"/>
            </a:endParaRPr>
          </a:p>
          <a:p>
            <a:pPr>
              <a:defRPr/>
            </a:pPr>
            <a:r>
              <a:rPr lang="ja-JP" altLang="en-US" dirty="0">
                <a:cs typeface="+mn-cs"/>
              </a:rPr>
              <a:t>中学部ではバトミントン部・陸上部・サッカー部・女子バスケ部の活動が盛んです</a:t>
            </a:r>
            <a:endParaRPr lang="en-US" altLang="ja-JP" dirty="0">
              <a:cs typeface="+mn-cs"/>
            </a:endParaRPr>
          </a:p>
          <a:p>
            <a:pPr>
              <a:defRPr/>
            </a:pPr>
            <a:endParaRPr lang="en-US" altLang="ja-JP" sz="1000" dirty="0">
              <a:cs typeface="+mn-cs"/>
            </a:endParaRPr>
          </a:p>
          <a:p>
            <a:pPr>
              <a:defRPr/>
            </a:pPr>
            <a:r>
              <a:rPr lang="ja-JP" altLang="en-US" dirty="0">
                <a:cs typeface="+mn-cs"/>
              </a:rPr>
              <a:t>挨拶や自分の名前など簡単な手話を覚えて行けば、児童生徒と交流できる！</a:t>
            </a:r>
          </a:p>
        </p:txBody>
      </p:sp>
      <p:pic>
        <p:nvPicPr>
          <p:cNvPr id="4" name="オーディオ 3">
            <a:hlinkClick r:id="" action="ppaction://media"/>
            <a:extLst>
              <a:ext uri="{FF2B5EF4-FFF2-40B4-BE49-F238E27FC236}">
                <a16:creationId xmlns:a16="http://schemas.microsoft.com/office/drawing/2014/main" id="{3E53CAEB-D27F-7044-9F13-8FBF16EA53E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8576"/>
    </mc:Choice>
    <mc:Fallback xmlns="">
      <p:transition spd="slow" advTm="58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 calcmode="lin" valueType="num">
                                      <p:cBhvr additive="base">
                                        <p:cTn id="1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 calcmode="lin" valueType="num">
                                      <p:cBhvr additive="base">
                                        <p:cTn id="2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 calcmode="lin" valueType="num">
                                      <p:cBhvr additive="base">
                                        <p:cTn id="2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F393AE-240B-EF4E-ADF5-7539C7222D25}"/>
              </a:ext>
            </a:extLst>
          </p:cNvPr>
          <p:cNvSpPr>
            <a:spLocks noGrp="1"/>
          </p:cNvSpPr>
          <p:nvPr>
            <p:ph type="title"/>
          </p:nvPr>
        </p:nvSpPr>
        <p:spPr/>
        <p:txBody>
          <a:bodyPr/>
          <a:lstStyle/>
          <a:p>
            <a:pPr>
              <a:defRPr/>
            </a:pPr>
            <a:r>
              <a:rPr lang="ja-JP" altLang="ja-JP" dirty="0">
                <a:cs typeface="+mj-cs"/>
              </a:rPr>
              <a:t>○肢体不自由の学校</a:t>
            </a:r>
            <a:r>
              <a:rPr lang="ja-JP" altLang="en-US" dirty="0">
                <a:cs typeface="+mj-cs"/>
              </a:rPr>
              <a:t>（道内</a:t>
            </a:r>
            <a:r>
              <a:rPr lang="en-US" altLang="ja-JP" dirty="0">
                <a:cs typeface="+mj-cs"/>
              </a:rPr>
              <a:t>10</a:t>
            </a:r>
            <a:r>
              <a:rPr lang="ja-JP" altLang="en-US" dirty="0">
                <a:cs typeface="+mj-cs"/>
              </a:rPr>
              <a:t>校）</a:t>
            </a:r>
          </a:p>
        </p:txBody>
      </p:sp>
      <p:sp>
        <p:nvSpPr>
          <p:cNvPr id="3" name="コンテンツ プレースホルダ 2">
            <a:extLst>
              <a:ext uri="{FF2B5EF4-FFF2-40B4-BE49-F238E27FC236}">
                <a16:creationId xmlns:a16="http://schemas.microsoft.com/office/drawing/2014/main" id="{2382051F-A5B8-5B43-B38A-072ACAB7B41F}"/>
              </a:ext>
            </a:extLst>
          </p:cNvPr>
          <p:cNvSpPr>
            <a:spLocks noGrp="1"/>
          </p:cNvSpPr>
          <p:nvPr>
            <p:ph idx="1"/>
          </p:nvPr>
        </p:nvSpPr>
        <p:spPr>
          <a:xfrm>
            <a:off x="457200" y="1600200"/>
            <a:ext cx="8507413" cy="4525963"/>
          </a:xfrm>
        </p:spPr>
        <p:txBody>
          <a:bodyPr/>
          <a:lstStyle/>
          <a:p>
            <a:pPr>
              <a:buFont typeface="Wingdings" charset="0"/>
              <a:buChar char="n"/>
              <a:defRPr/>
            </a:pPr>
            <a:r>
              <a:rPr lang="ja-JP" altLang="en-US"/>
              <a:t>真駒内養護学校</a:t>
            </a:r>
            <a:r>
              <a:rPr lang="ja-JP"/>
              <a:t> </a:t>
            </a:r>
            <a:r>
              <a:rPr lang="en-US" altLang="ja-JP"/>
              <a:t>(</a:t>
            </a:r>
            <a:r>
              <a:rPr lang="ja-JP" altLang="en-US"/>
              <a:t>札幌市南区真駒内町</a:t>
            </a:r>
            <a:r>
              <a:rPr lang="en-US" altLang="ja-JP"/>
              <a:t>)</a:t>
            </a:r>
            <a:r>
              <a:rPr lang="en-US" altLang="ja-JP" sz="2800">
                <a:hlinkClick r:id="rId5"/>
              </a:rPr>
              <a:t>http://www.makomanaiyougo.hokkaido-c.ed.jp/</a:t>
            </a:r>
            <a:endParaRPr lang="en-US" altLang="ja-JP" sz="2800"/>
          </a:p>
          <a:p>
            <a:pPr>
              <a:buFont typeface="Wingdings" charset="0"/>
              <a:buChar char="n"/>
              <a:defRPr/>
            </a:pPr>
            <a:endParaRPr lang="ja-JP" sz="2800"/>
          </a:p>
          <a:p>
            <a:pPr>
              <a:buFont typeface="Wingdings" charset="0"/>
              <a:buChar char="n"/>
              <a:defRPr/>
            </a:pPr>
            <a:r>
              <a:rPr lang="ja-JP" altLang="en-US"/>
              <a:t>拓北養護学校</a:t>
            </a:r>
            <a:r>
              <a:rPr lang="ja-JP"/>
              <a:t> </a:t>
            </a:r>
            <a:r>
              <a:rPr lang="ja-JP" altLang="en-US"/>
              <a:t>（札幌市北区南あいの里）</a:t>
            </a:r>
            <a:r>
              <a:rPr lang="en-US" altLang="ja-JP"/>
              <a:t>   </a:t>
            </a:r>
            <a:r>
              <a:rPr lang="en-US" altLang="ja-JP">
                <a:hlinkClick r:id="rId6"/>
              </a:rPr>
              <a:t>http://www.takuhokuyougo.hokkaido-c.ed.jp/</a:t>
            </a:r>
            <a:endParaRPr lang="en-US" altLang="ja-JP"/>
          </a:p>
          <a:p>
            <a:pPr>
              <a:buFont typeface="Wingdings" charset="0"/>
              <a:buChar char="n"/>
              <a:defRPr/>
            </a:pPr>
            <a:endParaRPr lang="ja-JP"/>
          </a:p>
          <a:p>
            <a:pPr>
              <a:buFont typeface="Wingdings" charset="0"/>
              <a:buChar char="n"/>
              <a:defRPr/>
            </a:pPr>
            <a:endParaRPr lang="ja-JP" altLang="en-US"/>
          </a:p>
        </p:txBody>
      </p:sp>
      <p:pic>
        <p:nvPicPr>
          <p:cNvPr id="24580" name="Picture 4" descr="C:\Users\Senga\AppData\Local\Microsoft\Windows\Temporary Internet Files\Content.IE5\02CEJ77N\MM900283626[1].gif">
            <a:extLst>
              <a:ext uri="{FF2B5EF4-FFF2-40B4-BE49-F238E27FC236}">
                <a16:creationId xmlns:a16="http://schemas.microsoft.com/office/drawing/2014/main" id="{919341AE-70D6-2245-85E0-E69CA9A3C42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443663" y="4287838"/>
            <a:ext cx="1657350"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C:\Users\Senga\AppData\Local\Microsoft\Windows\Temporary Internet Files\Content.IE5\713YF2SU\MC900156385[1].wmf">
            <a:extLst>
              <a:ext uri="{FF2B5EF4-FFF2-40B4-BE49-F238E27FC236}">
                <a16:creationId xmlns:a16="http://schemas.microsoft.com/office/drawing/2014/main" id="{41229B49-22C5-E645-A391-8BF53CD7DF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00338" y="4437063"/>
            <a:ext cx="1150937"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オーディオ 3">
            <a:hlinkClick r:id="" action="ppaction://media"/>
            <a:extLst>
              <a:ext uri="{FF2B5EF4-FFF2-40B4-BE49-F238E27FC236}">
                <a16:creationId xmlns:a16="http://schemas.microsoft.com/office/drawing/2014/main" id="{FCEC17DE-0D7A-CA42-A188-95CA8DC6991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196"/>
    </mc:Choice>
    <mc:Fallback xmlns="">
      <p:transition spd="slow" advTm="45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17C624-2312-D54C-858B-868F7B25A365}"/>
              </a:ext>
            </a:extLst>
          </p:cNvPr>
          <p:cNvSpPr>
            <a:spLocks noGrp="1"/>
          </p:cNvSpPr>
          <p:nvPr>
            <p:ph type="title"/>
          </p:nvPr>
        </p:nvSpPr>
        <p:spPr/>
        <p:txBody>
          <a:bodyPr/>
          <a:lstStyle/>
          <a:p>
            <a:pPr>
              <a:defRPr/>
            </a:pPr>
            <a:r>
              <a:rPr lang="ja-JP" altLang="en-US" dirty="0">
                <a:cs typeface="+mj-cs"/>
              </a:rPr>
              <a:t>　○</a:t>
            </a:r>
            <a:r>
              <a:rPr lang="ja-JP" altLang="ja-JP" dirty="0">
                <a:cs typeface="+mj-cs"/>
              </a:rPr>
              <a:t>真駒内養護学校</a:t>
            </a:r>
            <a:endParaRPr lang="ja-JP" altLang="en-US" dirty="0">
              <a:cs typeface="+mj-cs"/>
            </a:endParaRPr>
          </a:p>
        </p:txBody>
      </p:sp>
      <p:sp>
        <p:nvSpPr>
          <p:cNvPr id="3" name="コンテンツ プレースホルダ 2">
            <a:extLst>
              <a:ext uri="{FF2B5EF4-FFF2-40B4-BE49-F238E27FC236}">
                <a16:creationId xmlns:a16="http://schemas.microsoft.com/office/drawing/2014/main" id="{BA6566EB-3805-6E44-92F4-EF6A908C4F1A}"/>
              </a:ext>
            </a:extLst>
          </p:cNvPr>
          <p:cNvSpPr>
            <a:spLocks noGrp="1"/>
          </p:cNvSpPr>
          <p:nvPr>
            <p:ph idx="1"/>
          </p:nvPr>
        </p:nvSpPr>
        <p:spPr>
          <a:xfrm>
            <a:off x="179388" y="1268413"/>
            <a:ext cx="8569325" cy="4713287"/>
          </a:xfrm>
        </p:spPr>
        <p:txBody>
          <a:bodyPr/>
          <a:lstStyle/>
          <a:p>
            <a:pPr>
              <a:defRPr/>
            </a:pPr>
            <a:r>
              <a:rPr lang="ja-JP" altLang="en-US" dirty="0"/>
              <a:t>札幌校から</a:t>
            </a:r>
            <a:r>
              <a:rPr lang="en-US" altLang="ja-JP" dirty="0"/>
              <a:t>30-40</a:t>
            </a:r>
            <a:r>
              <a:rPr lang="ja-JP" altLang="en-US" dirty="0"/>
              <a:t>人の実習生が参加</a:t>
            </a:r>
            <a:r>
              <a:rPr lang="en-US" altLang="ja-JP" dirty="0"/>
              <a:t>(</a:t>
            </a:r>
            <a:r>
              <a:rPr lang="ja-JP" altLang="en-US" dirty="0"/>
              <a:t>過去の例）</a:t>
            </a:r>
            <a:endParaRPr lang="en-US" altLang="ja-JP" dirty="0"/>
          </a:p>
          <a:p>
            <a:pPr>
              <a:defRPr/>
            </a:pPr>
            <a:endParaRPr lang="en-US" altLang="ja-JP" dirty="0"/>
          </a:p>
          <a:p>
            <a:pPr>
              <a:buFont typeface="Wingdings" pitchFamily="2" charset="2"/>
              <a:buNone/>
              <a:defRPr/>
            </a:pPr>
            <a:r>
              <a:rPr lang="ja-JP" altLang="en-US" sz="1800" dirty="0"/>
              <a:t>　　　　　　　　　　　　　　　　　　　</a:t>
            </a:r>
            <a:r>
              <a:rPr lang="ja-JP" altLang="en-US" sz="1800" b="1" dirty="0">
                <a:solidFill>
                  <a:srgbClr val="FFFF00"/>
                </a:solidFill>
                <a:latin typeface="ＭＳ Ｐゴシック" panose="020B0600070205080204" pitchFamily="50" charset="-128"/>
              </a:rPr>
              <a:t>ちょうふく</a:t>
            </a:r>
            <a:endParaRPr lang="en-US" altLang="ja-JP" sz="1800" b="1" dirty="0">
              <a:solidFill>
                <a:srgbClr val="FFFF00"/>
              </a:solidFill>
              <a:latin typeface="ＭＳ Ｐゴシック" panose="020B0600070205080204" pitchFamily="50" charset="-128"/>
            </a:endParaRPr>
          </a:p>
          <a:p>
            <a:pPr>
              <a:defRPr/>
            </a:pPr>
            <a:r>
              <a:rPr lang="ja-JP" altLang="en-US" u="sng" dirty="0">
                <a:solidFill>
                  <a:srgbClr val="FFFF00"/>
                </a:solidFill>
              </a:rPr>
              <a:t>肢体不自由や重複障害</a:t>
            </a:r>
            <a:r>
              <a:rPr lang="ja-JP" altLang="en-US" dirty="0"/>
              <a:t>（肢体＋知的、肢体＋</a:t>
            </a:r>
            <a:r>
              <a:rPr lang="en-US" altLang="ja-JP" dirty="0"/>
              <a:t>α</a:t>
            </a:r>
            <a:r>
              <a:rPr lang="ja-JP" altLang="en-US" dirty="0"/>
              <a:t>）の子どもが寄宿舎や家庭から通っている</a:t>
            </a:r>
            <a:endParaRPr lang="en-US" altLang="ja-JP" dirty="0"/>
          </a:p>
          <a:p>
            <a:pPr>
              <a:defRPr/>
            </a:pPr>
            <a:endParaRPr lang="en-US" altLang="ja-JP" sz="1800" dirty="0"/>
          </a:p>
          <a:p>
            <a:pPr>
              <a:defRPr/>
            </a:pPr>
            <a:r>
              <a:rPr lang="ja-JP" altLang="en-US" dirty="0"/>
              <a:t>構成：小学部・中学部・高等部</a:t>
            </a:r>
            <a:endParaRPr lang="en-US" altLang="ja-JP" dirty="0"/>
          </a:p>
          <a:p>
            <a:pPr>
              <a:defRPr/>
            </a:pPr>
            <a:endParaRPr lang="en-US" altLang="ja-JP" sz="2400" dirty="0"/>
          </a:p>
          <a:p>
            <a:pPr>
              <a:defRPr/>
            </a:pPr>
            <a:r>
              <a:rPr lang="ja-JP" altLang="en-US" dirty="0"/>
              <a:t>都心部にあり、札幌圏の拠点校・先進校</a:t>
            </a:r>
            <a:endParaRPr lang="en-US" altLang="ja-JP" dirty="0"/>
          </a:p>
        </p:txBody>
      </p:sp>
      <p:pic>
        <p:nvPicPr>
          <p:cNvPr id="4" name="オーディオ 3">
            <a:hlinkClick r:id="" action="ppaction://media"/>
            <a:extLst>
              <a:ext uri="{FF2B5EF4-FFF2-40B4-BE49-F238E27FC236}">
                <a16:creationId xmlns:a16="http://schemas.microsoft.com/office/drawing/2014/main" id="{68715CCA-4F52-C940-A9BF-0262D7B3DEE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88413"/>
    </mc:Choice>
    <mc:Fallback>
      <p:transition spd="slow" advTm="88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032115-EC31-CD4D-BE8C-EE7A9394DE47}"/>
              </a:ext>
            </a:extLst>
          </p:cNvPr>
          <p:cNvSpPr>
            <a:spLocks noGrp="1"/>
          </p:cNvSpPr>
          <p:nvPr>
            <p:ph type="title"/>
          </p:nvPr>
        </p:nvSpPr>
        <p:spPr>
          <a:xfrm>
            <a:off x="457200" y="274638"/>
            <a:ext cx="8229600" cy="922337"/>
          </a:xfrm>
        </p:spPr>
        <p:txBody>
          <a:bodyPr/>
          <a:lstStyle/>
          <a:p>
            <a:pPr>
              <a:defRPr/>
            </a:pPr>
            <a:r>
              <a:rPr lang="ja-JP" altLang="en-US" dirty="0">
                <a:cs typeface="+mj-cs"/>
              </a:rPr>
              <a:t>肢体不自由養護学校の注意点</a:t>
            </a:r>
          </a:p>
        </p:txBody>
      </p:sp>
      <p:sp>
        <p:nvSpPr>
          <p:cNvPr id="3" name="コンテンツ プレースホルダー 2">
            <a:extLst>
              <a:ext uri="{FF2B5EF4-FFF2-40B4-BE49-F238E27FC236}">
                <a16:creationId xmlns:a16="http://schemas.microsoft.com/office/drawing/2014/main" id="{6EB8D47B-39B7-4B42-9B0F-F374C260E7BE}"/>
              </a:ext>
            </a:extLst>
          </p:cNvPr>
          <p:cNvSpPr>
            <a:spLocks noGrp="1"/>
          </p:cNvSpPr>
          <p:nvPr>
            <p:ph idx="1"/>
          </p:nvPr>
        </p:nvSpPr>
        <p:spPr>
          <a:xfrm>
            <a:off x="457200" y="1268413"/>
            <a:ext cx="8507413" cy="4857750"/>
          </a:xfrm>
        </p:spPr>
        <p:txBody>
          <a:bodyPr/>
          <a:lstStyle/>
          <a:p>
            <a:pPr>
              <a:defRPr/>
            </a:pPr>
            <a:r>
              <a:rPr lang="ja-JP" altLang="en-US" b="1" u="sng" dirty="0">
                <a:solidFill>
                  <a:srgbClr val="FFFF00"/>
                </a:solidFill>
                <a:cs typeface="+mn-cs"/>
              </a:rPr>
              <a:t>病弱　</a:t>
            </a:r>
            <a:r>
              <a:rPr lang="ja-JP" altLang="en-US" dirty="0">
                <a:cs typeface="+mn-cs"/>
              </a:rPr>
              <a:t>の子や様々な疾患・難病を併せ持つ児童生徒が多くいます</a:t>
            </a:r>
            <a:endParaRPr lang="en-US" altLang="ja-JP" dirty="0">
              <a:cs typeface="+mn-cs"/>
            </a:endParaRPr>
          </a:p>
          <a:p>
            <a:pPr>
              <a:defRPr/>
            </a:pPr>
            <a:endParaRPr lang="en-US" altLang="ja-JP" sz="800" dirty="0">
              <a:cs typeface="+mn-cs"/>
            </a:endParaRPr>
          </a:p>
          <a:p>
            <a:pPr>
              <a:defRPr/>
            </a:pPr>
            <a:r>
              <a:rPr lang="ja-JP" altLang="en-US" dirty="0">
                <a:cs typeface="+mn-cs"/>
              </a:rPr>
              <a:t>健康管理・予防接種や感染症予防（爪は短く）は大変重要</a:t>
            </a:r>
            <a:endParaRPr lang="en-US" altLang="ja-JP" dirty="0">
              <a:cs typeface="+mn-cs"/>
            </a:endParaRPr>
          </a:p>
          <a:p>
            <a:pPr>
              <a:defRPr/>
            </a:pPr>
            <a:endParaRPr lang="en-US" altLang="ja-JP" sz="800" dirty="0">
              <a:cs typeface="+mn-cs"/>
            </a:endParaRPr>
          </a:p>
          <a:p>
            <a:pPr>
              <a:defRPr/>
            </a:pPr>
            <a:r>
              <a:rPr lang="ja-JP" altLang="en-US" dirty="0">
                <a:cs typeface="+mn-cs"/>
              </a:rPr>
              <a:t>実習中のマスク着用、手洗い・うがいの徹底</a:t>
            </a:r>
            <a:endParaRPr lang="en-US" altLang="ja-JP" dirty="0">
              <a:cs typeface="+mn-cs"/>
            </a:endParaRPr>
          </a:p>
          <a:p>
            <a:pPr>
              <a:defRPr/>
            </a:pPr>
            <a:endParaRPr lang="en-US" altLang="ja-JP" dirty="0">
              <a:cs typeface="+mn-cs"/>
            </a:endParaRPr>
          </a:p>
          <a:p>
            <a:pPr>
              <a:defRPr/>
            </a:pPr>
            <a:r>
              <a:rPr lang="ja-JP" altLang="en-US" dirty="0">
                <a:cs typeface="+mn-cs"/>
              </a:rPr>
              <a:t>大切な子どもの命を預かっている学校では、</a:t>
            </a:r>
            <a:endParaRPr lang="en-US" altLang="ja-JP" dirty="0">
              <a:cs typeface="+mn-cs"/>
            </a:endParaRPr>
          </a:p>
          <a:p>
            <a:pPr marL="0" indent="0">
              <a:buFont typeface="Wingdings" pitchFamily="2" charset="2"/>
              <a:buNone/>
              <a:defRPr/>
            </a:pPr>
            <a:r>
              <a:rPr lang="ja-JP" altLang="en-US" u="sng" dirty="0">
                <a:solidFill>
                  <a:srgbClr val="FFFF00"/>
                </a:solidFill>
                <a:cs typeface="+mn-cs"/>
              </a:rPr>
              <a:t>　</a:t>
            </a:r>
            <a:r>
              <a:rPr lang="ja-JP" altLang="en-US" b="1" u="sng" dirty="0">
                <a:solidFill>
                  <a:srgbClr val="FFFF00"/>
                </a:solidFill>
                <a:cs typeface="+mn-cs"/>
              </a:rPr>
              <a:t>子どもの安全　</a:t>
            </a:r>
            <a:r>
              <a:rPr lang="ja-JP" altLang="en-US" dirty="0">
                <a:cs typeface="+mn-cs"/>
              </a:rPr>
              <a:t>が最優先です</a:t>
            </a:r>
          </a:p>
        </p:txBody>
      </p:sp>
      <p:pic>
        <p:nvPicPr>
          <p:cNvPr id="4" name="オーディオ 3">
            <a:hlinkClick r:id="" action="ppaction://media"/>
            <a:extLst>
              <a:ext uri="{FF2B5EF4-FFF2-40B4-BE49-F238E27FC236}">
                <a16:creationId xmlns:a16="http://schemas.microsoft.com/office/drawing/2014/main" id="{BBA44E25-A12C-5F4C-9F66-EF9ECBE571B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15300" y="58293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62822"/>
    </mc:Choice>
    <mc:Fallback>
      <p:transition spd="slow" advTm="162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B5BB2C-CC16-6B44-B24D-56FCF2D54401}"/>
              </a:ext>
            </a:extLst>
          </p:cNvPr>
          <p:cNvSpPr>
            <a:spLocks noGrp="1"/>
          </p:cNvSpPr>
          <p:nvPr>
            <p:ph type="title"/>
          </p:nvPr>
        </p:nvSpPr>
        <p:spPr>
          <a:xfrm>
            <a:off x="214313" y="188913"/>
            <a:ext cx="8929687" cy="1060450"/>
          </a:xfrm>
        </p:spPr>
        <p:txBody>
          <a:bodyPr/>
          <a:lstStyle/>
          <a:p>
            <a:pPr>
              <a:defRPr/>
            </a:pPr>
            <a:r>
              <a:rPr lang="ja-JP" altLang="ja-JP" dirty="0">
                <a:cs typeface="+mj-cs"/>
              </a:rPr>
              <a:t>○知的障がいの学校</a:t>
            </a:r>
            <a:endParaRPr lang="ja-JP" altLang="en-US" dirty="0">
              <a:cs typeface="+mj-cs"/>
            </a:endParaRPr>
          </a:p>
        </p:txBody>
      </p:sp>
      <p:sp>
        <p:nvSpPr>
          <p:cNvPr id="3" name="コンテンツ プレースホルダ 2">
            <a:extLst>
              <a:ext uri="{FF2B5EF4-FFF2-40B4-BE49-F238E27FC236}">
                <a16:creationId xmlns:a16="http://schemas.microsoft.com/office/drawing/2014/main" id="{0C7F3C3C-4467-A74E-A25A-AB8289265C64}"/>
              </a:ext>
            </a:extLst>
          </p:cNvPr>
          <p:cNvSpPr>
            <a:spLocks noGrp="1"/>
          </p:cNvSpPr>
          <p:nvPr>
            <p:ph idx="1"/>
          </p:nvPr>
        </p:nvSpPr>
        <p:spPr>
          <a:xfrm>
            <a:off x="395288" y="1068388"/>
            <a:ext cx="8229600" cy="5761037"/>
          </a:xfrm>
        </p:spPr>
        <p:txBody>
          <a:bodyPr/>
          <a:lstStyle/>
          <a:p>
            <a:pPr marL="0" indent="0">
              <a:buFont typeface="Wingdings" pitchFamily="2" charset="2"/>
              <a:buNone/>
              <a:defRPr/>
            </a:pPr>
            <a:r>
              <a:rPr lang="ja-JP" altLang="en-US" dirty="0"/>
              <a:t>最も学校・児童生徒数ともに多い</a:t>
            </a:r>
            <a:r>
              <a:rPr lang="ja-JP" altLang="en-US" dirty="0" err="1"/>
              <a:t>障がい</a:t>
            </a:r>
            <a:r>
              <a:rPr lang="ja-JP" altLang="en-US" dirty="0"/>
              <a:t>種</a:t>
            </a:r>
            <a:endParaRPr lang="en-US" altLang="ja-JP" dirty="0"/>
          </a:p>
          <a:p>
            <a:pPr marL="0" indent="0">
              <a:buFont typeface="Wingdings" pitchFamily="2" charset="2"/>
              <a:buNone/>
              <a:defRPr/>
            </a:pPr>
            <a:endParaRPr lang="en-US" altLang="ja-JP" sz="900" dirty="0"/>
          </a:p>
          <a:p>
            <a:pPr marL="0" indent="0">
              <a:defRPr/>
            </a:pPr>
            <a:r>
              <a:rPr lang="ja-JP" altLang="en-US" dirty="0"/>
              <a:t>札幌養護</a:t>
            </a:r>
            <a:r>
              <a:rPr lang="ja-JP" altLang="en-US"/>
              <a:t>学校</a:t>
            </a:r>
            <a:r>
              <a:rPr lang="ja-JP" altLang="ja-JP"/>
              <a:t> </a:t>
            </a:r>
            <a:r>
              <a:rPr lang="ja-JP" altLang="en-US"/>
              <a:t>（札幌市</a:t>
            </a:r>
            <a:r>
              <a:rPr lang="ja-JP" altLang="en-US" dirty="0"/>
              <a:t>厚別区厚別町）</a:t>
            </a:r>
            <a:r>
              <a:rPr lang="en-US" altLang="ja-JP" dirty="0"/>
              <a:t>http://www.sapporoyougo.hokkaido-c.ed.jp/</a:t>
            </a:r>
            <a:endParaRPr lang="ja-JP" altLang="ja-JP" dirty="0"/>
          </a:p>
          <a:p>
            <a:pPr marL="0" indent="0">
              <a:defRPr/>
            </a:pPr>
            <a:endParaRPr lang="en-US" altLang="ja-JP" dirty="0"/>
          </a:p>
          <a:p>
            <a:pPr marL="0" indent="0">
              <a:defRPr/>
            </a:pPr>
            <a:r>
              <a:rPr lang="ja-JP" altLang="en-US" dirty="0"/>
              <a:t>札幌高等養護学校</a:t>
            </a:r>
            <a:r>
              <a:rPr lang="en-US" altLang="ja-JP" dirty="0"/>
              <a:t>(</a:t>
            </a:r>
            <a:r>
              <a:rPr lang="ja-JP" altLang="en-US" dirty="0"/>
              <a:t>札幌市手稲区手稲前田</a:t>
            </a:r>
            <a:r>
              <a:rPr lang="en-US" altLang="ja-JP" dirty="0"/>
              <a:t>)</a:t>
            </a:r>
            <a:endParaRPr lang="ja-JP" altLang="ja-JP" dirty="0"/>
          </a:p>
          <a:p>
            <a:pPr marL="0" indent="0">
              <a:defRPr/>
            </a:pPr>
            <a:r>
              <a:rPr lang="en-US" altLang="ja-JP" dirty="0">
                <a:hlinkClick r:id="rId5"/>
              </a:rPr>
              <a:t>http://www.sapporokoutouyougo.hokkaido-c.ed.jp/</a:t>
            </a:r>
            <a:endParaRPr lang="ja-JP" altLang="ja-JP" dirty="0"/>
          </a:p>
          <a:p>
            <a:pPr marL="0" indent="0">
              <a:defRPr/>
            </a:pPr>
            <a:r>
              <a:rPr lang="ja-JP" altLang="en-US" dirty="0"/>
              <a:t>市立札幌豊明高等支援学校</a:t>
            </a:r>
            <a:r>
              <a:rPr lang="ja-JP" altLang="en-US" sz="2800" dirty="0"/>
              <a:t>（</a:t>
            </a:r>
            <a:r>
              <a:rPr lang="zh-CN" altLang="en-US" sz="2800" dirty="0"/>
              <a:t>札幌市北区西茨戸４条１丁目</a:t>
            </a:r>
            <a:r>
              <a:rPr lang="ja-JP" altLang="en-US" sz="2800" dirty="0"/>
              <a:t>）</a:t>
            </a:r>
            <a:r>
              <a:rPr lang="ja-JP" altLang="ja-JP" sz="2800" dirty="0"/>
              <a:t> </a:t>
            </a:r>
            <a:r>
              <a:rPr lang="en-US" altLang="ja-JP" sz="2800" dirty="0"/>
              <a:t>http://www.homei-h.sapporo-c.ed.jp/ </a:t>
            </a:r>
            <a:endParaRPr lang="ja-JP" altLang="ja-JP" sz="2800" dirty="0"/>
          </a:p>
          <a:p>
            <a:pPr marL="0" indent="0">
              <a:defRPr/>
            </a:pPr>
            <a:endParaRPr lang="ja-JP" altLang="en-US" dirty="0"/>
          </a:p>
        </p:txBody>
      </p:sp>
      <p:pic>
        <p:nvPicPr>
          <p:cNvPr id="4" name="オーディオ 3">
            <a:hlinkClick r:id="" action="ppaction://media"/>
            <a:extLst>
              <a:ext uri="{FF2B5EF4-FFF2-40B4-BE49-F238E27FC236}">
                <a16:creationId xmlns:a16="http://schemas.microsoft.com/office/drawing/2014/main" id="{120A0647-68BF-AE4B-810C-1CE5B0F297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877"/>
    </mc:Choice>
    <mc:Fallback>
      <p:transition spd="slow" advTm="49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FAF76D-9413-0142-9386-2FB01FAC08F6}"/>
              </a:ext>
            </a:extLst>
          </p:cNvPr>
          <p:cNvSpPr>
            <a:spLocks noGrp="1"/>
          </p:cNvSpPr>
          <p:nvPr>
            <p:ph type="title"/>
          </p:nvPr>
        </p:nvSpPr>
        <p:spPr/>
        <p:txBody>
          <a:bodyPr/>
          <a:lstStyle/>
          <a:p>
            <a:pPr>
              <a:defRPr/>
            </a:pPr>
            <a:r>
              <a:rPr lang="ja-JP" altLang="ja-JP" dirty="0">
                <a:cs typeface="+mj-cs"/>
              </a:rPr>
              <a:t>札幌高等養護学校</a:t>
            </a:r>
            <a:endParaRPr lang="ja-JP" altLang="en-US" dirty="0">
              <a:cs typeface="+mj-cs"/>
            </a:endParaRPr>
          </a:p>
        </p:txBody>
      </p:sp>
      <p:sp>
        <p:nvSpPr>
          <p:cNvPr id="3" name="コンテンツ プレースホルダー 2">
            <a:extLst>
              <a:ext uri="{FF2B5EF4-FFF2-40B4-BE49-F238E27FC236}">
                <a16:creationId xmlns:a16="http://schemas.microsoft.com/office/drawing/2014/main" id="{90A16E9F-02FF-034E-8309-FA4FF7E35C7F}"/>
              </a:ext>
            </a:extLst>
          </p:cNvPr>
          <p:cNvSpPr>
            <a:spLocks noGrp="1"/>
          </p:cNvSpPr>
          <p:nvPr>
            <p:ph idx="1"/>
          </p:nvPr>
        </p:nvSpPr>
        <p:spPr>
          <a:xfrm>
            <a:off x="451860" y="1268760"/>
            <a:ext cx="8229600" cy="5112568"/>
          </a:xfrm>
        </p:spPr>
        <p:txBody>
          <a:bodyPr/>
          <a:lstStyle/>
          <a:p>
            <a:pPr>
              <a:defRPr/>
            </a:pPr>
            <a:r>
              <a:rPr lang="ja-JP" altLang="en-US" dirty="0">
                <a:cs typeface="+mn-cs"/>
              </a:rPr>
              <a:t>潤いのある社会生活を目指して、生き生きと活動し最後まで努力する生徒を育成することが</a:t>
            </a:r>
            <a:r>
              <a:rPr lang="ja-JP" altLang="en-US">
                <a:cs typeface="+mn-cs"/>
              </a:rPr>
              <a:t>教育目標</a:t>
            </a:r>
            <a:endParaRPr lang="en-US" altLang="ja-JP" dirty="0">
              <a:cs typeface="+mn-cs"/>
            </a:endParaRPr>
          </a:p>
          <a:p>
            <a:pPr>
              <a:defRPr/>
            </a:pPr>
            <a:endParaRPr lang="en-US" altLang="ja-JP" sz="900" dirty="0">
              <a:cs typeface="+mn-cs"/>
            </a:endParaRPr>
          </a:p>
          <a:p>
            <a:pPr>
              <a:defRPr/>
            </a:pPr>
            <a:r>
              <a:rPr lang="ja-JP" altLang="en-US" dirty="0">
                <a:cs typeface="+mn-cs"/>
              </a:rPr>
              <a:t>自立、協同、創造をキーワードに北海道内でも中心的な役割を果たす学校</a:t>
            </a:r>
            <a:endParaRPr lang="en-US" altLang="ja-JP" dirty="0">
              <a:cs typeface="+mn-cs"/>
            </a:endParaRPr>
          </a:p>
          <a:p>
            <a:pPr>
              <a:defRPr/>
            </a:pPr>
            <a:r>
              <a:rPr lang="ja-JP" altLang="en-US">
                <a:cs typeface="+mn-cs"/>
              </a:rPr>
              <a:t>→</a:t>
            </a:r>
            <a:r>
              <a:rPr lang="en-US" altLang="ja-JP" dirty="0">
                <a:cs typeface="+mn-cs"/>
              </a:rPr>
              <a:t>2</a:t>
            </a:r>
            <a:r>
              <a:rPr lang="ja-JP" altLang="en-US">
                <a:cs typeface="+mn-cs"/>
              </a:rPr>
              <a:t>年生から現場実習</a:t>
            </a:r>
            <a:endParaRPr lang="en-US" altLang="ja-JP" dirty="0">
              <a:cs typeface="+mn-cs"/>
            </a:endParaRPr>
          </a:p>
          <a:p>
            <a:pPr>
              <a:defRPr/>
            </a:pPr>
            <a:endParaRPr lang="en-US" altLang="ja-JP" sz="900" dirty="0">
              <a:cs typeface="+mn-cs"/>
            </a:endParaRPr>
          </a:p>
          <a:p>
            <a:pPr>
              <a:defRPr/>
            </a:pPr>
            <a:r>
              <a:rPr lang="ja-JP" altLang="en-US" u="sng" dirty="0">
                <a:solidFill>
                  <a:srgbClr val="FFFF00"/>
                </a:solidFill>
                <a:cs typeface="+mn-cs"/>
              </a:rPr>
              <a:t>職業生活</a:t>
            </a:r>
            <a:r>
              <a:rPr lang="ja-JP" altLang="en-US" dirty="0">
                <a:cs typeface="+mn-cs"/>
              </a:rPr>
              <a:t>に必要な力、</a:t>
            </a:r>
            <a:r>
              <a:rPr lang="ja-JP" altLang="en-US" u="sng" dirty="0">
                <a:solidFill>
                  <a:srgbClr val="FFFF00"/>
                </a:solidFill>
                <a:cs typeface="+mn-cs"/>
              </a:rPr>
              <a:t>豊かな生活</a:t>
            </a:r>
            <a:r>
              <a:rPr lang="ja-JP" altLang="en-US" dirty="0">
                <a:cs typeface="+mn-cs"/>
              </a:rPr>
              <a:t>を営む力を養うことが具体的</a:t>
            </a:r>
            <a:r>
              <a:rPr lang="ja-JP" altLang="en-US">
                <a:cs typeface="+mn-cs"/>
              </a:rPr>
              <a:t>な目標</a:t>
            </a:r>
            <a:endParaRPr lang="en-US" altLang="ja-JP" dirty="0">
              <a:cs typeface="+mn-cs"/>
            </a:endParaRPr>
          </a:p>
          <a:p>
            <a:pPr>
              <a:defRPr/>
            </a:pPr>
            <a:r>
              <a:rPr lang="ja-JP" altLang="en-US">
                <a:cs typeface="+mn-cs"/>
              </a:rPr>
              <a:t>→挨拶や言葉遣いを重視</a:t>
            </a:r>
            <a:endParaRPr lang="ja-JP" altLang="en-US" dirty="0">
              <a:cs typeface="+mn-cs"/>
            </a:endParaRPr>
          </a:p>
        </p:txBody>
      </p:sp>
      <p:pic>
        <p:nvPicPr>
          <p:cNvPr id="4" name="オーディオ 3">
            <a:hlinkClick r:id="" action="ppaction://media"/>
            <a:extLst>
              <a:ext uri="{FF2B5EF4-FFF2-40B4-BE49-F238E27FC236}">
                <a16:creationId xmlns:a16="http://schemas.microsoft.com/office/drawing/2014/main" id="{2ACE20BF-B050-6A4B-872D-96B94A9ADFF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15300" y="58293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15380"/>
    </mc:Choice>
    <mc:Fallback>
      <p:transition spd="slow" advTm="115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09818C-7E2C-3349-A678-E0A863B11E67}"/>
              </a:ext>
            </a:extLst>
          </p:cNvPr>
          <p:cNvSpPr>
            <a:spLocks noGrp="1"/>
          </p:cNvSpPr>
          <p:nvPr>
            <p:ph type="title"/>
          </p:nvPr>
        </p:nvSpPr>
        <p:spPr>
          <a:xfrm>
            <a:off x="457200" y="274638"/>
            <a:ext cx="8229600" cy="777875"/>
          </a:xfrm>
        </p:spPr>
        <p:txBody>
          <a:bodyPr/>
          <a:lstStyle/>
          <a:p>
            <a:pPr>
              <a:defRPr/>
            </a:pPr>
            <a:r>
              <a:rPr lang="ja-JP" altLang="en-US" dirty="0">
                <a:cs typeface="+mj-cs"/>
              </a:rPr>
              <a:t>札幌高等養護学校の学科構成</a:t>
            </a:r>
          </a:p>
        </p:txBody>
      </p:sp>
      <p:sp>
        <p:nvSpPr>
          <p:cNvPr id="3" name="コンテンツ プレースホルダー 2">
            <a:extLst>
              <a:ext uri="{FF2B5EF4-FFF2-40B4-BE49-F238E27FC236}">
                <a16:creationId xmlns:a16="http://schemas.microsoft.com/office/drawing/2014/main" id="{60A4CEF0-3365-3446-89D4-E969181D0B30}"/>
              </a:ext>
            </a:extLst>
          </p:cNvPr>
          <p:cNvSpPr>
            <a:spLocks noGrp="1"/>
          </p:cNvSpPr>
          <p:nvPr>
            <p:ph idx="1"/>
          </p:nvPr>
        </p:nvSpPr>
        <p:spPr>
          <a:xfrm>
            <a:off x="457200" y="1125538"/>
            <a:ext cx="8229600" cy="5000625"/>
          </a:xfrm>
        </p:spPr>
        <p:txBody>
          <a:bodyPr/>
          <a:lstStyle/>
          <a:p>
            <a:pPr>
              <a:defRPr/>
            </a:pPr>
            <a:r>
              <a:rPr lang="ja-JP" altLang="en-US" dirty="0">
                <a:cs typeface="+mn-cs"/>
              </a:rPr>
              <a:t>産業科（</a:t>
            </a:r>
            <a:r>
              <a:rPr lang="ja-JP" altLang="en-US" dirty="0">
                <a:effectLst/>
                <a:cs typeface="+mn-cs"/>
              </a:rPr>
              <a:t>陶器の製作）</a:t>
            </a:r>
            <a:endParaRPr lang="en-US" altLang="ja-JP" dirty="0">
              <a:effectLst/>
              <a:cs typeface="+mn-cs"/>
            </a:endParaRPr>
          </a:p>
          <a:p>
            <a:pPr>
              <a:defRPr/>
            </a:pPr>
            <a:r>
              <a:rPr lang="ja-JP" altLang="en-US" dirty="0">
                <a:effectLst/>
                <a:cs typeface="+mn-cs"/>
              </a:rPr>
              <a:t>木工科（売店で製品の販売も）</a:t>
            </a:r>
            <a:endParaRPr lang="en-US" altLang="ja-JP" dirty="0">
              <a:effectLst/>
              <a:cs typeface="+mn-cs"/>
            </a:endParaRPr>
          </a:p>
          <a:p>
            <a:pPr>
              <a:defRPr/>
            </a:pPr>
            <a:r>
              <a:rPr lang="ja-JP" altLang="en-US" dirty="0">
                <a:effectLst/>
                <a:cs typeface="+mn-cs"/>
              </a:rPr>
              <a:t>クリーニング科</a:t>
            </a:r>
            <a:r>
              <a:rPr lang="ja-JP" altLang="en-US" sz="2800" dirty="0">
                <a:effectLst/>
                <a:cs typeface="+mn-cs"/>
              </a:rPr>
              <a:t>（ホーム・カー・ビルクリーニング）</a:t>
            </a:r>
            <a:endParaRPr lang="en-US" altLang="ja-JP" sz="2800" dirty="0">
              <a:effectLst/>
              <a:cs typeface="+mn-cs"/>
            </a:endParaRPr>
          </a:p>
          <a:p>
            <a:pPr>
              <a:defRPr/>
            </a:pPr>
            <a:endParaRPr lang="en-US" altLang="ja-JP" sz="2800" dirty="0">
              <a:effectLst/>
              <a:cs typeface="+mn-cs"/>
            </a:endParaRPr>
          </a:p>
          <a:p>
            <a:pPr>
              <a:defRPr/>
            </a:pPr>
            <a:r>
              <a:rPr lang="ja-JP" altLang="en-US" dirty="0">
                <a:effectLst/>
                <a:cs typeface="+mn-cs"/>
              </a:rPr>
              <a:t>農業科（花の栽培、ドライフラワー加工</a:t>
            </a:r>
            <a:r>
              <a:rPr lang="en-US" altLang="ja-JP" dirty="0">
                <a:effectLst/>
                <a:cs typeface="+mn-cs"/>
              </a:rPr>
              <a:t>eight Flowers)</a:t>
            </a:r>
          </a:p>
          <a:p>
            <a:pPr>
              <a:defRPr/>
            </a:pPr>
            <a:r>
              <a:rPr lang="ja-JP" altLang="en-US" dirty="0">
                <a:effectLst/>
                <a:cs typeface="+mn-cs"/>
              </a:rPr>
              <a:t>生活家庭科（紙加工、絨工）</a:t>
            </a:r>
            <a:endParaRPr lang="en-US" altLang="ja-JP" dirty="0">
              <a:effectLst/>
              <a:cs typeface="+mn-cs"/>
            </a:endParaRPr>
          </a:p>
          <a:p>
            <a:pPr>
              <a:defRPr/>
            </a:pPr>
            <a:r>
              <a:rPr lang="ja-JP" altLang="en-US" dirty="0">
                <a:effectLst/>
                <a:cs typeface="+mn-cs"/>
              </a:rPr>
              <a:t>生活園芸科（草花や野菜の栽培管理、「花しるべ」）</a:t>
            </a:r>
            <a:endParaRPr lang="en-US" altLang="ja-JP" dirty="0">
              <a:effectLst/>
              <a:cs typeface="+mn-cs"/>
            </a:endParaRPr>
          </a:p>
          <a:p>
            <a:pPr>
              <a:defRPr/>
            </a:pPr>
            <a:endParaRPr lang="ja-JP" altLang="en-US" dirty="0">
              <a:cs typeface="+mn-cs"/>
            </a:endParaRPr>
          </a:p>
        </p:txBody>
      </p:sp>
      <p:pic>
        <p:nvPicPr>
          <p:cNvPr id="4" name="オーディオ 3">
            <a:hlinkClick r:id="" action="ppaction://media"/>
            <a:extLst>
              <a:ext uri="{FF2B5EF4-FFF2-40B4-BE49-F238E27FC236}">
                <a16:creationId xmlns:a16="http://schemas.microsoft.com/office/drawing/2014/main" id="{3BEA088E-4847-2E42-84A9-11DA19410FC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15300" y="58293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8656"/>
    </mc:Choice>
    <mc:Fallback>
      <p:transition spd="slow" advTm="38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500"/>
                                        <p:tgtEl>
                                          <p:spTgt spid="3">
                                            <p:txEl>
                                              <p:pRg st="4" end="4"/>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500"/>
                                        <p:tgtEl>
                                          <p:spTgt spid="3">
                                            <p:txEl>
                                              <p:pRg st="5" end="5"/>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7171D6-FCDA-C846-88F7-F27DF6385161}"/>
              </a:ext>
            </a:extLst>
          </p:cNvPr>
          <p:cNvSpPr>
            <a:spLocks noGrp="1"/>
          </p:cNvSpPr>
          <p:nvPr>
            <p:ph type="title"/>
          </p:nvPr>
        </p:nvSpPr>
        <p:spPr>
          <a:xfrm>
            <a:off x="457200" y="274638"/>
            <a:ext cx="8229600" cy="922337"/>
          </a:xfrm>
        </p:spPr>
        <p:txBody>
          <a:bodyPr/>
          <a:lstStyle/>
          <a:p>
            <a:pPr>
              <a:defRPr/>
            </a:pPr>
            <a:r>
              <a:rPr lang="ja-JP" altLang="en-US" dirty="0">
                <a:cs typeface="+mj-cs"/>
              </a:rPr>
              <a:t>知的障がいの養護学校の注意点</a:t>
            </a:r>
          </a:p>
        </p:txBody>
      </p:sp>
      <p:sp>
        <p:nvSpPr>
          <p:cNvPr id="3" name="コンテンツ プレースホルダー 2">
            <a:extLst>
              <a:ext uri="{FF2B5EF4-FFF2-40B4-BE49-F238E27FC236}">
                <a16:creationId xmlns:a16="http://schemas.microsoft.com/office/drawing/2014/main" id="{1921FCED-4E80-3A41-9D22-3827F826272F}"/>
              </a:ext>
            </a:extLst>
          </p:cNvPr>
          <p:cNvSpPr>
            <a:spLocks noGrp="1"/>
          </p:cNvSpPr>
          <p:nvPr>
            <p:ph idx="1"/>
          </p:nvPr>
        </p:nvSpPr>
        <p:spPr>
          <a:xfrm>
            <a:off x="179388" y="1341438"/>
            <a:ext cx="8785225" cy="4713287"/>
          </a:xfrm>
        </p:spPr>
        <p:txBody>
          <a:bodyPr/>
          <a:lstStyle/>
          <a:p>
            <a:pPr>
              <a:defRPr/>
            </a:pPr>
            <a:r>
              <a:rPr lang="ja-JP" altLang="en-US" dirty="0">
                <a:cs typeface="+mn-cs"/>
              </a:rPr>
              <a:t>小学部・中学部は、子どもたちのゆっくりとしたペースを乱さないように、</a:t>
            </a:r>
            <a:r>
              <a:rPr lang="ja-JP" altLang="en-US" u="sng" dirty="0">
                <a:solidFill>
                  <a:srgbClr val="FFFF00"/>
                </a:solidFill>
                <a:cs typeface="+mn-cs"/>
              </a:rPr>
              <a:t>反応を待つ</a:t>
            </a:r>
            <a:r>
              <a:rPr lang="ja-JP" altLang="en-US" dirty="0">
                <a:cs typeface="+mn-cs"/>
              </a:rPr>
              <a:t>こと、後ろから触ったり大きな声を出して驚かせないように気をつけよう</a:t>
            </a:r>
            <a:endParaRPr lang="en-US" altLang="ja-JP" dirty="0">
              <a:cs typeface="+mn-cs"/>
            </a:endParaRPr>
          </a:p>
          <a:p>
            <a:pPr>
              <a:defRPr/>
            </a:pPr>
            <a:endParaRPr lang="en-US" altLang="ja-JP" dirty="0">
              <a:cs typeface="+mn-cs"/>
            </a:endParaRPr>
          </a:p>
          <a:p>
            <a:pPr>
              <a:defRPr/>
            </a:pPr>
            <a:r>
              <a:rPr lang="ja-JP" altLang="en-US" dirty="0">
                <a:cs typeface="+mn-cs"/>
              </a:rPr>
              <a:t>→子どもを驚かせると、発作を誘発することも</a:t>
            </a:r>
            <a:endParaRPr lang="en-US" altLang="ja-JP" dirty="0">
              <a:cs typeface="+mn-cs"/>
            </a:endParaRPr>
          </a:p>
          <a:p>
            <a:pPr>
              <a:defRPr/>
            </a:pPr>
            <a:endParaRPr lang="en-US" altLang="ja-JP" dirty="0">
              <a:cs typeface="+mn-cs"/>
            </a:endParaRPr>
          </a:p>
          <a:p>
            <a:pPr>
              <a:defRPr/>
            </a:pPr>
            <a:r>
              <a:rPr lang="ja-JP" altLang="en-US" dirty="0">
                <a:cs typeface="+mn-cs"/>
              </a:rPr>
              <a:t>高等部・高等養護学校では、</a:t>
            </a:r>
            <a:r>
              <a:rPr lang="ja-JP" altLang="en-US" u="sng" dirty="0">
                <a:solidFill>
                  <a:srgbClr val="FFFF00"/>
                </a:solidFill>
                <a:cs typeface="+mn-cs"/>
              </a:rPr>
              <a:t>社会人・教師として</a:t>
            </a:r>
            <a:r>
              <a:rPr lang="ja-JP" altLang="en-US" dirty="0">
                <a:cs typeface="+mn-cs"/>
              </a:rPr>
              <a:t>の挨拶・言葉づかいをして見本になるように！</a:t>
            </a:r>
          </a:p>
        </p:txBody>
      </p:sp>
      <p:pic>
        <p:nvPicPr>
          <p:cNvPr id="4" name="オーディオ 3">
            <a:hlinkClick r:id="" action="ppaction://media"/>
            <a:extLst>
              <a:ext uri="{FF2B5EF4-FFF2-40B4-BE49-F238E27FC236}">
                <a16:creationId xmlns:a16="http://schemas.microsoft.com/office/drawing/2014/main" id="{6D233F68-E808-0141-AC40-6B6CFF7CC9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1079"/>
    </mc:Choice>
    <mc:Fallback>
      <p:transition spd="slow" advTm="101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BAB7E4-3560-8745-ACB0-FCFEA0B032C7}"/>
              </a:ext>
            </a:extLst>
          </p:cNvPr>
          <p:cNvSpPr>
            <a:spLocks noGrp="1"/>
          </p:cNvSpPr>
          <p:nvPr>
            <p:ph type="title"/>
          </p:nvPr>
        </p:nvSpPr>
        <p:spPr>
          <a:xfrm>
            <a:off x="285750" y="274638"/>
            <a:ext cx="8715375" cy="1143000"/>
          </a:xfrm>
        </p:spPr>
        <p:txBody>
          <a:bodyPr/>
          <a:lstStyle/>
          <a:p>
            <a:pPr>
              <a:defRPr/>
            </a:pPr>
            <a:r>
              <a:rPr lang="ja-JP" altLang="ja-JP" sz="4000" dirty="0">
                <a:cs typeface="+mj-cs"/>
              </a:rPr>
              <a:t>３．特別支援学校で気をつけたいこと</a:t>
            </a:r>
          </a:p>
        </p:txBody>
      </p:sp>
      <p:sp>
        <p:nvSpPr>
          <p:cNvPr id="3" name="コンテンツ プレースホルダ 2">
            <a:extLst>
              <a:ext uri="{FF2B5EF4-FFF2-40B4-BE49-F238E27FC236}">
                <a16:creationId xmlns:a16="http://schemas.microsoft.com/office/drawing/2014/main" id="{D478DE54-C0E8-A443-BBB7-C4A440F74E21}"/>
              </a:ext>
            </a:extLst>
          </p:cNvPr>
          <p:cNvSpPr>
            <a:spLocks noGrp="1"/>
          </p:cNvSpPr>
          <p:nvPr>
            <p:ph idx="1"/>
          </p:nvPr>
        </p:nvSpPr>
        <p:spPr>
          <a:xfrm>
            <a:off x="179388" y="1196975"/>
            <a:ext cx="8713787" cy="4924425"/>
          </a:xfrm>
        </p:spPr>
        <p:txBody>
          <a:bodyPr/>
          <a:lstStyle/>
          <a:p>
            <a:pPr>
              <a:defRPr/>
            </a:pPr>
            <a:r>
              <a:rPr lang="ja-JP" altLang="en-US"/>
              <a:t>障がいの種類よりも個人差が大きい</a:t>
            </a:r>
            <a:endParaRPr lang="en-US" altLang="ja-JP" dirty="0"/>
          </a:p>
          <a:p>
            <a:pPr>
              <a:defRPr/>
            </a:pPr>
            <a:r>
              <a:rPr lang="ja-JP" altLang="en-US"/>
              <a:t>　→個性・特性によって、</a:t>
            </a:r>
            <a:r>
              <a:rPr lang="ja-JP" altLang="en-US" u="sng">
                <a:solidFill>
                  <a:srgbClr val="FFFF00"/>
                </a:solidFill>
              </a:rPr>
              <a:t>障がい</a:t>
            </a:r>
            <a:r>
              <a:rPr lang="ja-JP" altLang="en-US"/>
              <a:t>の表れ方が違う</a:t>
            </a:r>
            <a:endParaRPr lang="en-US" altLang="ja-JP" dirty="0"/>
          </a:p>
          <a:p>
            <a:pPr>
              <a:defRPr/>
            </a:pPr>
            <a:endParaRPr lang="en-US" altLang="ja-JP" dirty="0"/>
          </a:p>
          <a:p>
            <a:pPr>
              <a:defRPr/>
            </a:pPr>
            <a:r>
              <a:rPr lang="en-US" altLang="ja-JP" dirty="0"/>
              <a:t>×</a:t>
            </a:r>
            <a:r>
              <a:rPr lang="ja-JP" altLang="en-US"/>
              <a:t>「知的に遅れているから幼い」</a:t>
            </a:r>
            <a:endParaRPr lang="en-US" altLang="ja-JP" dirty="0"/>
          </a:p>
          <a:p>
            <a:pPr>
              <a:defRPr/>
            </a:pPr>
            <a:r>
              <a:rPr lang="en-US" altLang="ja-JP" dirty="0"/>
              <a:t>×</a:t>
            </a:r>
            <a:r>
              <a:rPr lang="ja-JP" altLang="en-US"/>
              <a:t>「自閉症だから人と話はできない」</a:t>
            </a:r>
            <a:endParaRPr lang="en-US" altLang="ja-JP" dirty="0"/>
          </a:p>
          <a:p>
            <a:pPr>
              <a:defRPr/>
            </a:pPr>
            <a:endParaRPr lang="en-US" altLang="ja-JP" dirty="0"/>
          </a:p>
          <a:p>
            <a:pPr>
              <a:defRPr/>
            </a:pPr>
            <a:r>
              <a:rPr lang="ja-JP" altLang="en-US"/>
              <a:t>その子どもの</a:t>
            </a:r>
            <a:r>
              <a:rPr lang="ja-JP" altLang="en-US" u="sng">
                <a:solidFill>
                  <a:srgbClr val="FFFF00"/>
                </a:solidFill>
              </a:rPr>
              <a:t>年齢　</a:t>
            </a:r>
            <a:r>
              <a:rPr lang="ja-JP" altLang="en-US"/>
              <a:t>にふさわしく、その子どもなりにコミュニケーションを取ろうとしています。</a:t>
            </a:r>
            <a:endParaRPr lang="en-US" altLang="ja-JP" dirty="0"/>
          </a:p>
          <a:p>
            <a:pPr>
              <a:defRPr/>
            </a:pPr>
            <a:r>
              <a:rPr lang="ja-JP" altLang="en-US"/>
              <a:t>中高生の年代の生徒に幼児言葉は</a:t>
            </a:r>
            <a:r>
              <a:rPr lang="en-US" altLang="ja-JP" dirty="0"/>
              <a:t>×</a:t>
            </a:r>
          </a:p>
          <a:p>
            <a:pPr>
              <a:defRPr/>
            </a:pPr>
            <a:endParaRPr lang="ja-JP" altLang="ja-JP"/>
          </a:p>
          <a:p>
            <a:pPr>
              <a:defRPr/>
            </a:pPr>
            <a:endParaRPr lang="ja-JP" altLang="en-US"/>
          </a:p>
        </p:txBody>
      </p:sp>
      <p:pic>
        <p:nvPicPr>
          <p:cNvPr id="4" name="オーディオ 3">
            <a:hlinkClick r:id="" action="ppaction://media"/>
            <a:extLst>
              <a:ext uri="{FF2B5EF4-FFF2-40B4-BE49-F238E27FC236}">
                <a16:creationId xmlns:a16="http://schemas.microsoft.com/office/drawing/2014/main" id="{931CB00D-5DE6-2D4E-A217-FEBBE2C52E7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16742"/>
    </mc:Choice>
    <mc:Fallback>
      <p:transition spd="slow" advTm="116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E589B6-C165-AE40-9023-7F569D053BEC}"/>
              </a:ext>
            </a:extLst>
          </p:cNvPr>
          <p:cNvSpPr>
            <a:spLocks noGrp="1"/>
          </p:cNvSpPr>
          <p:nvPr>
            <p:ph type="title"/>
          </p:nvPr>
        </p:nvSpPr>
        <p:spPr>
          <a:xfrm>
            <a:off x="323850" y="188913"/>
            <a:ext cx="8351838" cy="3455987"/>
          </a:xfrm>
        </p:spPr>
        <p:txBody>
          <a:bodyPr/>
          <a:lstStyle/>
          <a:p>
            <a:pPr>
              <a:defRPr/>
            </a:pPr>
            <a:r>
              <a:rPr lang="ja-JP" altLang="en-US" sz="4000" dirty="0">
                <a:cs typeface="+mj-cs"/>
              </a:rPr>
              <a:t>特別支援学校（養護学校）に行ったことがある人はいますか？</a:t>
            </a:r>
            <a:br>
              <a:rPr lang="en-US" altLang="ja-JP" dirty="0">
                <a:cs typeface="+mj-cs"/>
              </a:rPr>
            </a:br>
            <a:endParaRPr lang="ja-JP" altLang="en-US" dirty="0">
              <a:cs typeface="+mj-cs"/>
            </a:endParaRPr>
          </a:p>
        </p:txBody>
      </p:sp>
      <p:sp>
        <p:nvSpPr>
          <p:cNvPr id="3" name="コンテンツ プレースホルダー 2">
            <a:extLst>
              <a:ext uri="{FF2B5EF4-FFF2-40B4-BE49-F238E27FC236}">
                <a16:creationId xmlns:a16="http://schemas.microsoft.com/office/drawing/2014/main" id="{DDF3CB9D-91BB-BB4C-B164-0AF06A9ACF3E}"/>
              </a:ext>
            </a:extLst>
          </p:cNvPr>
          <p:cNvSpPr>
            <a:spLocks noGrp="1"/>
          </p:cNvSpPr>
          <p:nvPr>
            <p:ph idx="1"/>
          </p:nvPr>
        </p:nvSpPr>
        <p:spPr>
          <a:xfrm>
            <a:off x="323850" y="2349500"/>
            <a:ext cx="8640763" cy="1728788"/>
          </a:xfrm>
        </p:spPr>
        <p:txBody>
          <a:bodyPr/>
          <a:lstStyle/>
          <a:p>
            <a:pPr marL="0" indent="0">
              <a:buFont typeface="Wingdings" pitchFamily="2" charset="2"/>
              <a:buNone/>
              <a:defRPr/>
            </a:pPr>
            <a:r>
              <a:rPr lang="ja-JP" altLang="en-US" dirty="0">
                <a:cs typeface="+mn-cs"/>
              </a:rPr>
              <a:t>高校の</a:t>
            </a:r>
            <a:r>
              <a:rPr lang="ja-JP" altLang="en-US">
                <a:cs typeface="+mn-cs"/>
              </a:rPr>
              <a:t>教員が異動で</a:t>
            </a:r>
            <a:r>
              <a:rPr lang="ja-JP" altLang="en-US" dirty="0">
                <a:cs typeface="+mn-cs"/>
              </a:rPr>
              <a:t>特別支援学校（養護学校）で教える人事異動があることを知っている人は？</a:t>
            </a:r>
            <a:endParaRPr lang="en-US" altLang="ja-JP" dirty="0">
              <a:cs typeface="+mn-cs"/>
            </a:endParaRPr>
          </a:p>
          <a:p>
            <a:pPr marL="0" indent="0">
              <a:buFont typeface="Wingdings" pitchFamily="2" charset="2"/>
              <a:buNone/>
              <a:defRPr/>
            </a:pPr>
            <a:endParaRPr lang="en-US" altLang="ja-JP" dirty="0">
              <a:cs typeface="+mn-cs"/>
            </a:endParaRPr>
          </a:p>
          <a:p>
            <a:pPr marL="0" indent="0">
              <a:buFont typeface="Wingdings" pitchFamily="2" charset="2"/>
              <a:buNone/>
              <a:defRPr/>
            </a:pPr>
            <a:endParaRPr lang="en-US" altLang="ja-JP" dirty="0">
              <a:cs typeface="+mn-cs"/>
            </a:endParaRPr>
          </a:p>
          <a:p>
            <a:pPr marL="0" indent="0">
              <a:buFont typeface="Wingdings" pitchFamily="2" charset="2"/>
              <a:buNone/>
              <a:defRPr/>
            </a:pPr>
            <a:r>
              <a:rPr lang="ja-JP" altLang="en-US" dirty="0">
                <a:cs typeface="+mn-cs"/>
              </a:rPr>
              <a:t>毎年札幌校の約４分の</a:t>
            </a:r>
            <a:r>
              <a:rPr lang="en-US" altLang="ja-JP" dirty="0">
                <a:cs typeface="+mn-cs"/>
              </a:rPr>
              <a:t>1</a:t>
            </a:r>
            <a:r>
              <a:rPr lang="ja-JP" altLang="en-US" dirty="0">
                <a:cs typeface="+mn-cs"/>
              </a:rPr>
              <a:t>にあたる学生が「特別支援学校」の免許をとっていることを知っていますか？</a:t>
            </a:r>
            <a:endParaRPr lang="en-US" altLang="ja-JP" dirty="0">
              <a:cs typeface="+mn-cs"/>
            </a:endParaRPr>
          </a:p>
          <a:p>
            <a:pPr marL="0" indent="0">
              <a:buFont typeface="Wingdings" pitchFamily="2" charset="2"/>
              <a:buNone/>
              <a:defRPr/>
            </a:pPr>
            <a:endParaRPr lang="ja-JP" altLang="en-US" dirty="0">
              <a:cs typeface="+mn-cs"/>
            </a:endParaRPr>
          </a:p>
        </p:txBody>
      </p:sp>
      <p:pic>
        <p:nvPicPr>
          <p:cNvPr id="4" name="オーディオ 3">
            <a:hlinkClick r:id="" action="ppaction://media"/>
            <a:extLst>
              <a:ext uri="{FF2B5EF4-FFF2-40B4-BE49-F238E27FC236}">
                <a16:creationId xmlns:a16="http://schemas.microsoft.com/office/drawing/2014/main" id="{B5E7A7B2-C7B4-DA4D-A6FD-C61B22FB858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15300" y="5829300"/>
            <a:ext cx="812800" cy="812800"/>
          </a:xfrm>
          <a:prstGeom prst="rect">
            <a:avLst/>
          </a:prstGeom>
        </p:spPr>
      </p:pic>
      <p:sp>
        <p:nvSpPr>
          <p:cNvPr id="5" name="テキスト ボックス 4">
            <a:extLst>
              <a:ext uri="{FF2B5EF4-FFF2-40B4-BE49-F238E27FC236}">
                <a16:creationId xmlns:a16="http://schemas.microsoft.com/office/drawing/2014/main" id="{9D5E3720-9E59-5E48-8994-65C2CBF75A08}"/>
              </a:ext>
            </a:extLst>
          </p:cNvPr>
          <p:cNvSpPr txBox="1"/>
          <p:nvPr/>
        </p:nvSpPr>
        <p:spPr>
          <a:xfrm>
            <a:off x="-1134319" y="821803"/>
            <a:ext cx="184731" cy="369332"/>
          </a:xfrm>
          <a:prstGeom prst="rect">
            <a:avLst/>
          </a:prstGeom>
          <a:noFill/>
        </p:spPr>
        <p:txBody>
          <a:bodyPr wrap="none" rtlCol="0">
            <a:spAutoFit/>
          </a:bodyPr>
          <a:lstStyle/>
          <a:p>
            <a:endParaRPr kumimoji="1" lang="ja-JP" alt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7038"/>
    </mc:Choice>
    <mc:Fallback xmlns="">
      <p:transition spd="slow" advTm="47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BA5048-B23D-D54B-BD60-85007EA5DB48}"/>
              </a:ext>
            </a:extLst>
          </p:cNvPr>
          <p:cNvSpPr>
            <a:spLocks noGrp="1"/>
          </p:cNvSpPr>
          <p:nvPr>
            <p:ph type="title"/>
          </p:nvPr>
        </p:nvSpPr>
        <p:spPr>
          <a:xfrm>
            <a:off x="457200" y="274638"/>
            <a:ext cx="8229600" cy="1582737"/>
          </a:xfrm>
        </p:spPr>
        <p:txBody>
          <a:bodyPr/>
          <a:lstStyle/>
          <a:p>
            <a:pPr>
              <a:defRPr/>
            </a:pPr>
            <a:r>
              <a:rPr lang="ja-JP" altLang="ja-JP" dirty="0">
                <a:cs typeface="+mj-cs"/>
              </a:rPr>
              <a:t>児童生徒の障がいや病気の内容を聞いてはいけない理由</a:t>
            </a:r>
            <a:endParaRPr lang="ja-JP" altLang="en-US" dirty="0">
              <a:cs typeface="+mj-cs"/>
            </a:endParaRPr>
          </a:p>
        </p:txBody>
      </p:sp>
      <p:sp>
        <p:nvSpPr>
          <p:cNvPr id="3" name="コンテンツ プレースホルダ 2">
            <a:extLst>
              <a:ext uri="{FF2B5EF4-FFF2-40B4-BE49-F238E27FC236}">
                <a16:creationId xmlns:a16="http://schemas.microsoft.com/office/drawing/2014/main" id="{C1AC4190-A0FB-CD4A-BDD5-728840C7E465}"/>
              </a:ext>
            </a:extLst>
          </p:cNvPr>
          <p:cNvSpPr>
            <a:spLocks noGrp="1"/>
          </p:cNvSpPr>
          <p:nvPr>
            <p:ph idx="1"/>
          </p:nvPr>
        </p:nvSpPr>
        <p:spPr>
          <a:xfrm>
            <a:off x="457200" y="2071688"/>
            <a:ext cx="8229600" cy="4054475"/>
          </a:xfrm>
        </p:spPr>
        <p:txBody>
          <a:bodyPr/>
          <a:lstStyle/>
          <a:p>
            <a:pPr>
              <a:defRPr/>
            </a:pPr>
            <a:r>
              <a:rPr lang="en-US" altLang="ja-JP"/>
              <a:t>×</a:t>
            </a:r>
            <a:r>
              <a:rPr lang="ja-JP" altLang="en-US"/>
              <a:t>「○○ちゃんは、何の病気なんですか？」</a:t>
            </a:r>
            <a:endParaRPr lang="en-US" altLang="ja-JP"/>
          </a:p>
          <a:p>
            <a:pPr>
              <a:defRPr/>
            </a:pPr>
            <a:r>
              <a:rPr lang="ja-JP" altLang="en-US"/>
              <a:t>たとえ察しがついたとしても、障がい名や病名は、</a:t>
            </a:r>
            <a:r>
              <a:rPr lang="ja-JP" altLang="en-US" u="sng">
                <a:solidFill>
                  <a:srgbClr val="FFFF00"/>
                </a:solidFill>
              </a:rPr>
              <a:t>プライバシー保護</a:t>
            </a:r>
            <a:r>
              <a:rPr lang="ja-JP" altLang="en-US"/>
              <a:t>の対象です</a:t>
            </a:r>
            <a:endParaRPr lang="en-US" altLang="ja-JP"/>
          </a:p>
          <a:p>
            <a:pPr>
              <a:defRPr/>
            </a:pPr>
            <a:endParaRPr lang="en-US" altLang="ja-JP"/>
          </a:p>
          <a:p>
            <a:pPr>
              <a:defRPr/>
            </a:pPr>
            <a:r>
              <a:rPr lang="ja-JP" altLang="en-US"/>
              <a:t>本人が障がい名・病名を知らない、告知していない場合があります</a:t>
            </a:r>
            <a:endParaRPr lang="en-US" altLang="ja-JP"/>
          </a:p>
          <a:p>
            <a:pPr>
              <a:defRPr/>
            </a:pPr>
            <a:r>
              <a:rPr lang="ja-JP" altLang="en-US"/>
              <a:t>難治性の病気や進行性の場合もあります（とくに肢体不自由や重複障がい）</a:t>
            </a:r>
          </a:p>
        </p:txBody>
      </p:sp>
      <p:pic>
        <p:nvPicPr>
          <p:cNvPr id="4" name="オーディオ 3">
            <a:hlinkClick r:id="" action="ppaction://media"/>
            <a:extLst>
              <a:ext uri="{FF2B5EF4-FFF2-40B4-BE49-F238E27FC236}">
                <a16:creationId xmlns:a16="http://schemas.microsoft.com/office/drawing/2014/main" id="{D0BD13DE-C8E4-8641-8C96-97F7080EE03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6831"/>
    </mc:Choice>
    <mc:Fallback>
      <p:transition spd="slow" advTm="56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FA51A-D026-404B-9696-287C9A6A2FDD}"/>
              </a:ext>
            </a:extLst>
          </p:cNvPr>
          <p:cNvSpPr>
            <a:spLocks noGrp="1"/>
          </p:cNvSpPr>
          <p:nvPr>
            <p:ph type="title"/>
          </p:nvPr>
        </p:nvSpPr>
        <p:spPr/>
        <p:txBody>
          <a:bodyPr/>
          <a:lstStyle/>
          <a:p>
            <a:pPr>
              <a:defRPr/>
            </a:pPr>
            <a:r>
              <a:rPr lang="ja-JP" altLang="en-US" dirty="0">
                <a:cs typeface="+mj-cs"/>
              </a:rPr>
              <a:t>４</a:t>
            </a:r>
            <a:r>
              <a:rPr lang="ja-JP" altLang="ja-JP" dirty="0">
                <a:cs typeface="+mj-cs"/>
              </a:rPr>
              <a:t>．２日間という短い時間に何を</a:t>
            </a:r>
            <a:br>
              <a:rPr lang="en-US" altLang="ja-JP" dirty="0">
                <a:cs typeface="+mj-cs"/>
              </a:rPr>
            </a:br>
            <a:r>
              <a:rPr lang="ja-JP" altLang="ja-JP" dirty="0">
                <a:cs typeface="+mj-cs"/>
              </a:rPr>
              <a:t>学び取るか</a:t>
            </a:r>
            <a:endParaRPr lang="ja-JP" altLang="en-US" dirty="0">
              <a:cs typeface="+mj-cs"/>
            </a:endParaRPr>
          </a:p>
        </p:txBody>
      </p:sp>
      <p:sp>
        <p:nvSpPr>
          <p:cNvPr id="3" name="コンテンツ プレースホルダ 2">
            <a:extLst>
              <a:ext uri="{FF2B5EF4-FFF2-40B4-BE49-F238E27FC236}">
                <a16:creationId xmlns:a16="http://schemas.microsoft.com/office/drawing/2014/main" id="{ED900018-4686-6E4B-B2A9-D2A456955824}"/>
              </a:ext>
            </a:extLst>
          </p:cNvPr>
          <p:cNvSpPr>
            <a:spLocks noGrp="1"/>
          </p:cNvSpPr>
          <p:nvPr>
            <p:ph idx="1"/>
          </p:nvPr>
        </p:nvSpPr>
        <p:spPr>
          <a:xfrm>
            <a:off x="714375" y="2143125"/>
            <a:ext cx="8262938" cy="3911600"/>
          </a:xfrm>
        </p:spPr>
        <p:txBody>
          <a:bodyPr/>
          <a:lstStyle/>
          <a:p>
            <a:pPr>
              <a:defRPr/>
            </a:pPr>
            <a:r>
              <a:rPr lang="ja-JP" altLang="en-US" sz="3600"/>
              <a:t>“ぼーっと見ている”のと特別支援学校での「観察」は何が違うか</a:t>
            </a:r>
            <a:endParaRPr lang="ja-JP" altLang="ja-JP" sz="3600"/>
          </a:p>
          <a:p>
            <a:pPr>
              <a:defRPr/>
            </a:pPr>
            <a:endParaRPr lang="ja-JP" altLang="en-US"/>
          </a:p>
        </p:txBody>
      </p:sp>
      <p:pic>
        <p:nvPicPr>
          <p:cNvPr id="38916" name="Picture 3" descr="C:\Users\senga\AppData\Local\Microsoft\Windows\Temporary Internet Files\Content.IE5\X830M9PF\MCj03835880000[1].wmf">
            <a:extLst>
              <a:ext uri="{FF2B5EF4-FFF2-40B4-BE49-F238E27FC236}">
                <a16:creationId xmlns:a16="http://schemas.microsoft.com/office/drawing/2014/main" id="{380A61D4-9856-EB43-92A0-F16BC22445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7263" y="3643313"/>
            <a:ext cx="325755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6" descr="C:\Users\senga\AppData\Local\Microsoft\Windows\Temporary Internet Files\Content.IE5\X830M9PF\MPj04395520000[1].jpg">
            <a:extLst>
              <a:ext uri="{FF2B5EF4-FFF2-40B4-BE49-F238E27FC236}">
                <a16:creationId xmlns:a16="http://schemas.microsoft.com/office/drawing/2014/main" id="{CA3DE88C-0E63-7D45-9103-9DF7142CDC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5125" y="3214688"/>
            <a:ext cx="2200275"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オーディオ 3">
            <a:hlinkClick r:id="" action="ppaction://media"/>
            <a:extLst>
              <a:ext uri="{FF2B5EF4-FFF2-40B4-BE49-F238E27FC236}">
                <a16:creationId xmlns:a16="http://schemas.microsoft.com/office/drawing/2014/main" id="{329A33DA-790A-134E-A2E1-DEC38FE042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0415"/>
    </mc:Choice>
    <mc:Fallback>
      <p:transition spd="slow" advTm="130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464DF6-FA0C-F241-BF89-3B3D83FC0DC4}"/>
              </a:ext>
            </a:extLst>
          </p:cNvPr>
          <p:cNvSpPr>
            <a:spLocks noGrp="1"/>
          </p:cNvSpPr>
          <p:nvPr>
            <p:ph type="title"/>
          </p:nvPr>
        </p:nvSpPr>
        <p:spPr/>
        <p:txBody>
          <a:bodyPr/>
          <a:lstStyle/>
          <a:p>
            <a:pPr>
              <a:defRPr/>
            </a:pPr>
            <a:r>
              <a:rPr lang="ja-JP" altLang="en-US" dirty="0">
                <a:cs typeface="+mj-cs"/>
              </a:rPr>
              <a:t>事前に学校の情報を頭に入れる</a:t>
            </a:r>
          </a:p>
        </p:txBody>
      </p:sp>
      <p:sp>
        <p:nvSpPr>
          <p:cNvPr id="3" name="コンテンツ プレースホルダ 2">
            <a:extLst>
              <a:ext uri="{FF2B5EF4-FFF2-40B4-BE49-F238E27FC236}">
                <a16:creationId xmlns:a16="http://schemas.microsoft.com/office/drawing/2014/main" id="{2BADE275-1098-8748-9F66-54F2A5876541}"/>
              </a:ext>
            </a:extLst>
          </p:cNvPr>
          <p:cNvSpPr>
            <a:spLocks noGrp="1"/>
          </p:cNvSpPr>
          <p:nvPr>
            <p:ph idx="1"/>
          </p:nvPr>
        </p:nvSpPr>
        <p:spPr/>
        <p:txBody>
          <a:bodyPr/>
          <a:lstStyle/>
          <a:p>
            <a:pPr>
              <a:defRPr/>
            </a:pPr>
            <a:r>
              <a:rPr lang="ja-JP" altLang="en-US" dirty="0">
                <a:cs typeface="+mn-cs"/>
              </a:rPr>
              <a:t>各学校の</a:t>
            </a:r>
            <a:r>
              <a:rPr lang="ja-JP" altLang="en-US" u="sng" dirty="0">
                <a:solidFill>
                  <a:srgbClr val="FFFF00"/>
                </a:solidFill>
                <a:cs typeface="+mn-cs"/>
              </a:rPr>
              <a:t>公式ＨＰ</a:t>
            </a:r>
            <a:r>
              <a:rPr lang="ja-JP" altLang="en-US" dirty="0">
                <a:cs typeface="+mn-cs"/>
              </a:rPr>
              <a:t>には、学級の種類や専攻の種類、授業や学校生活の様子が載っています</a:t>
            </a:r>
            <a:endParaRPr lang="en-US" altLang="ja-JP" dirty="0">
              <a:cs typeface="+mn-cs"/>
            </a:endParaRPr>
          </a:p>
          <a:p>
            <a:pPr>
              <a:defRPr/>
            </a:pPr>
            <a:endParaRPr lang="en-US" altLang="ja-JP" dirty="0">
              <a:cs typeface="+mn-cs"/>
            </a:endParaRPr>
          </a:p>
          <a:p>
            <a:pPr>
              <a:defRPr/>
            </a:pPr>
            <a:r>
              <a:rPr lang="ja-JP" altLang="en-US" dirty="0">
                <a:cs typeface="+mn-cs"/>
              </a:rPr>
              <a:t>そこから、自分が</a:t>
            </a:r>
            <a:r>
              <a:rPr lang="en-US" altLang="ja-JP" dirty="0">
                <a:cs typeface="+mn-cs"/>
              </a:rPr>
              <a:t>2</a:t>
            </a:r>
            <a:r>
              <a:rPr lang="ja-JP" altLang="en-US" dirty="0">
                <a:cs typeface="+mn-cs"/>
              </a:rPr>
              <a:t>日間を過ごす場所をイメージしておく</a:t>
            </a:r>
            <a:endParaRPr lang="en-US" altLang="ja-JP" dirty="0">
              <a:cs typeface="+mn-cs"/>
            </a:endParaRPr>
          </a:p>
          <a:p>
            <a:pPr>
              <a:defRPr/>
            </a:pPr>
            <a:endParaRPr lang="en-US" altLang="ja-JP" dirty="0">
              <a:cs typeface="+mn-cs"/>
            </a:endParaRPr>
          </a:p>
          <a:p>
            <a:pPr>
              <a:defRPr/>
            </a:pPr>
            <a:r>
              <a:rPr lang="ja-JP" altLang="en-US" dirty="0">
                <a:cs typeface="+mn-cs"/>
              </a:rPr>
              <a:t>とくにその学校の先生や児童生徒が大事にしていること、直近の行事を知っておく</a:t>
            </a:r>
          </a:p>
        </p:txBody>
      </p:sp>
      <p:pic>
        <p:nvPicPr>
          <p:cNvPr id="4" name="オーディオ 3">
            <a:hlinkClick r:id="" action="ppaction://media"/>
            <a:extLst>
              <a:ext uri="{FF2B5EF4-FFF2-40B4-BE49-F238E27FC236}">
                <a16:creationId xmlns:a16="http://schemas.microsoft.com/office/drawing/2014/main" id="{D665529C-92F7-DD40-90D3-AA4EC3BF9AC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5066"/>
    </mc:Choice>
    <mc:Fallback>
      <p:transition spd="slow" advTm="65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EF1A5A-F48F-1F42-B1C3-66B6443F1785}"/>
              </a:ext>
            </a:extLst>
          </p:cNvPr>
          <p:cNvSpPr>
            <a:spLocks noGrp="1"/>
          </p:cNvSpPr>
          <p:nvPr>
            <p:ph type="title"/>
          </p:nvPr>
        </p:nvSpPr>
        <p:spPr>
          <a:xfrm>
            <a:off x="457200" y="274638"/>
            <a:ext cx="8229600" cy="868362"/>
          </a:xfrm>
        </p:spPr>
        <p:txBody>
          <a:bodyPr/>
          <a:lstStyle/>
          <a:p>
            <a:pPr>
              <a:defRPr/>
            </a:pPr>
            <a:r>
              <a:rPr lang="ja-JP" altLang="en-US" dirty="0">
                <a:cs typeface="+mj-cs"/>
              </a:rPr>
              <a:t>その１：校舎や教室環境に注目！</a:t>
            </a:r>
          </a:p>
        </p:txBody>
      </p:sp>
      <p:sp>
        <p:nvSpPr>
          <p:cNvPr id="3" name="コンテンツ プレースホルダ 2">
            <a:extLst>
              <a:ext uri="{FF2B5EF4-FFF2-40B4-BE49-F238E27FC236}">
                <a16:creationId xmlns:a16="http://schemas.microsoft.com/office/drawing/2014/main" id="{3E4FAA49-4E32-D040-9E00-DF7DDFF04CCE}"/>
              </a:ext>
            </a:extLst>
          </p:cNvPr>
          <p:cNvSpPr>
            <a:spLocks noGrp="1"/>
          </p:cNvSpPr>
          <p:nvPr>
            <p:ph idx="1"/>
          </p:nvPr>
        </p:nvSpPr>
        <p:spPr>
          <a:xfrm>
            <a:off x="250825" y="1214438"/>
            <a:ext cx="8569325" cy="4911725"/>
          </a:xfrm>
        </p:spPr>
        <p:txBody>
          <a:bodyPr/>
          <a:lstStyle/>
          <a:p>
            <a:pPr>
              <a:defRPr/>
            </a:pPr>
            <a:r>
              <a:rPr lang="ja-JP" altLang="en-US" dirty="0">
                <a:cs typeface="+mn-cs"/>
              </a:rPr>
              <a:t>普通の小・中・高校と違って、障がいや子どものニーズのある子どもが過ごしやすい</a:t>
            </a:r>
            <a:r>
              <a:rPr lang="ja-JP" altLang="en-US" u="sng" dirty="0">
                <a:solidFill>
                  <a:srgbClr val="FFFF00"/>
                </a:solidFill>
                <a:cs typeface="+mn-cs"/>
              </a:rPr>
              <a:t>環境設定　</a:t>
            </a:r>
            <a:r>
              <a:rPr lang="ja-JP" altLang="en-US" dirty="0">
                <a:cs typeface="+mn-cs"/>
              </a:rPr>
              <a:t>になっています。子どもの特徴に合わせた具体的な工夫を発見してみよう。</a:t>
            </a:r>
            <a:endParaRPr lang="en-US" altLang="ja-JP" dirty="0">
              <a:cs typeface="+mn-cs"/>
            </a:endParaRPr>
          </a:p>
          <a:p>
            <a:pPr>
              <a:defRPr/>
            </a:pPr>
            <a:endParaRPr lang="en-US" altLang="ja-JP" dirty="0">
              <a:cs typeface="+mn-cs"/>
            </a:endParaRPr>
          </a:p>
          <a:p>
            <a:pPr>
              <a:defRPr/>
            </a:pPr>
            <a:r>
              <a:rPr lang="ja-JP" altLang="en-US" dirty="0">
                <a:cs typeface="+mn-cs"/>
              </a:rPr>
              <a:t>壁の掲示物から、普段の学校生活、みんなで楽しみにしている行事の様子が分かります</a:t>
            </a:r>
            <a:endParaRPr lang="en-US" altLang="ja-JP" dirty="0">
              <a:cs typeface="+mn-cs"/>
            </a:endParaRPr>
          </a:p>
          <a:p>
            <a:pPr>
              <a:defRPr/>
            </a:pPr>
            <a:endParaRPr lang="en-US" altLang="ja-JP" dirty="0">
              <a:cs typeface="+mn-cs"/>
            </a:endParaRPr>
          </a:p>
          <a:p>
            <a:pPr>
              <a:defRPr/>
            </a:pPr>
            <a:r>
              <a:rPr lang="ja-JP" altLang="en-US" dirty="0">
                <a:cs typeface="+mn-cs"/>
              </a:rPr>
              <a:t>教室内は係の分担や時間割など、会話の糸口になる情報がたくさんあります</a:t>
            </a:r>
          </a:p>
        </p:txBody>
      </p:sp>
      <p:pic>
        <p:nvPicPr>
          <p:cNvPr id="4" name="オーディオ 3">
            <a:hlinkClick r:id="" action="ppaction://media"/>
            <a:extLst>
              <a:ext uri="{FF2B5EF4-FFF2-40B4-BE49-F238E27FC236}">
                <a16:creationId xmlns:a16="http://schemas.microsoft.com/office/drawing/2014/main" id="{3B1CAAED-93A9-2E46-AF99-FEA6F8C6561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checkerboard(across)">
                                      <p:cBhvr>
                                        <p:cTn id="11" dur="500"/>
                                        <p:tgtEl>
                                          <p:spTgt spid="3">
                                            <p:txEl>
                                              <p:pRg st="2" end="2"/>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checkerboard(across)">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AEE734-95B7-3D42-9090-E9CF19D7EEC2}"/>
              </a:ext>
            </a:extLst>
          </p:cNvPr>
          <p:cNvSpPr>
            <a:spLocks noGrp="1"/>
          </p:cNvSpPr>
          <p:nvPr>
            <p:ph type="title"/>
          </p:nvPr>
        </p:nvSpPr>
        <p:spPr>
          <a:xfrm>
            <a:off x="457200" y="0"/>
            <a:ext cx="8229600" cy="928688"/>
          </a:xfrm>
        </p:spPr>
        <p:txBody>
          <a:bodyPr/>
          <a:lstStyle/>
          <a:p>
            <a:pPr>
              <a:defRPr/>
            </a:pPr>
            <a:r>
              <a:rPr lang="ja-JP" altLang="en-US" dirty="0">
                <a:cs typeface="+mj-cs"/>
              </a:rPr>
              <a:t>その２：学校の先生に注目！</a:t>
            </a:r>
          </a:p>
        </p:txBody>
      </p:sp>
      <p:sp>
        <p:nvSpPr>
          <p:cNvPr id="3" name="コンテンツ プレースホルダ 2">
            <a:extLst>
              <a:ext uri="{FF2B5EF4-FFF2-40B4-BE49-F238E27FC236}">
                <a16:creationId xmlns:a16="http://schemas.microsoft.com/office/drawing/2014/main" id="{58958585-74CD-C647-BB84-A5B1858F309F}"/>
              </a:ext>
            </a:extLst>
          </p:cNvPr>
          <p:cNvSpPr>
            <a:spLocks noGrp="1"/>
          </p:cNvSpPr>
          <p:nvPr>
            <p:ph idx="1"/>
          </p:nvPr>
        </p:nvSpPr>
        <p:spPr>
          <a:xfrm>
            <a:off x="214313" y="1196975"/>
            <a:ext cx="8929687" cy="5072063"/>
          </a:xfrm>
        </p:spPr>
        <p:txBody>
          <a:bodyPr/>
          <a:lstStyle/>
          <a:p>
            <a:pPr>
              <a:defRPr/>
            </a:pPr>
            <a:r>
              <a:rPr lang="ja-JP" altLang="en-US" dirty="0">
                <a:cs typeface="+mn-cs"/>
              </a:rPr>
              <a:t>子どもの特性や</a:t>
            </a:r>
            <a:r>
              <a:rPr lang="ja-JP" altLang="en-US" u="sng" dirty="0">
                <a:solidFill>
                  <a:srgbClr val="FFFF00"/>
                </a:solidFill>
                <a:cs typeface="+mn-cs"/>
              </a:rPr>
              <a:t>発達段階</a:t>
            </a:r>
            <a:r>
              <a:rPr lang="ja-JP" altLang="en-US" dirty="0">
                <a:cs typeface="+mn-cs"/>
              </a:rPr>
              <a:t>によって、声のかけ方、接し方などがどのように違うのか？</a:t>
            </a:r>
            <a:endParaRPr lang="en-US" altLang="ja-JP" dirty="0">
              <a:cs typeface="+mn-cs"/>
            </a:endParaRPr>
          </a:p>
          <a:p>
            <a:pPr>
              <a:defRPr/>
            </a:pPr>
            <a:endParaRPr lang="en-US" altLang="ja-JP" dirty="0">
              <a:cs typeface="+mn-cs"/>
            </a:endParaRPr>
          </a:p>
          <a:p>
            <a:pPr>
              <a:defRPr/>
            </a:pPr>
            <a:r>
              <a:rPr lang="ja-JP" altLang="en-US" dirty="0">
                <a:cs typeface="+mn-cs"/>
              </a:rPr>
              <a:t>反応がないように見える重度の障がいの子どもの</a:t>
            </a:r>
            <a:r>
              <a:rPr lang="ja-JP" altLang="en-US" u="sng" dirty="0">
                <a:solidFill>
                  <a:srgbClr val="FFFF00"/>
                </a:solidFill>
                <a:cs typeface="+mn-cs"/>
              </a:rPr>
              <a:t>意図</a:t>
            </a:r>
            <a:r>
              <a:rPr lang="ja-JP" altLang="en-US" dirty="0">
                <a:cs typeface="+mn-cs"/>
              </a:rPr>
              <a:t>をどのように読み取っているのか？</a:t>
            </a:r>
            <a:endParaRPr lang="en-US" altLang="ja-JP" dirty="0">
              <a:cs typeface="+mn-cs"/>
            </a:endParaRPr>
          </a:p>
          <a:p>
            <a:pPr>
              <a:buFont typeface="Wingdings" pitchFamily="2" charset="2"/>
              <a:buNone/>
              <a:defRPr/>
            </a:pPr>
            <a:endParaRPr lang="en-US" altLang="ja-JP" dirty="0">
              <a:cs typeface="+mn-cs"/>
            </a:endParaRPr>
          </a:p>
          <a:p>
            <a:pPr>
              <a:defRPr/>
            </a:pPr>
            <a:r>
              <a:rPr lang="ja-JP" altLang="en-US" dirty="0">
                <a:cs typeface="+mn-cs"/>
              </a:rPr>
              <a:t>複数の先生で教えるチーム・ティーチングでは、授業内でどのような役割分担をしているのか？</a:t>
            </a:r>
            <a:endParaRPr lang="en-US" altLang="ja-JP" dirty="0">
              <a:cs typeface="+mn-cs"/>
            </a:endParaRPr>
          </a:p>
          <a:p>
            <a:pPr>
              <a:defRPr/>
            </a:pPr>
            <a:r>
              <a:rPr lang="ja-JP" altLang="en-US" dirty="0"/>
              <a:t>この</a:t>
            </a:r>
            <a:r>
              <a:rPr lang="ja-JP" altLang="en-US" u="sng" dirty="0">
                <a:solidFill>
                  <a:srgbClr val="FFFF00"/>
                </a:solidFill>
              </a:rPr>
              <a:t>授業のねらい</a:t>
            </a:r>
            <a:r>
              <a:rPr lang="ja-JP" altLang="en-US" dirty="0"/>
              <a:t>（目標）は何か？</a:t>
            </a:r>
            <a:endParaRPr lang="en-US" altLang="ja-JP" dirty="0"/>
          </a:p>
          <a:p>
            <a:pPr>
              <a:defRPr/>
            </a:pPr>
            <a:endParaRPr lang="en-US" altLang="ja-JP" dirty="0">
              <a:cs typeface="+mn-cs"/>
            </a:endParaRPr>
          </a:p>
          <a:p>
            <a:pPr>
              <a:defRPr/>
            </a:pPr>
            <a:endParaRPr lang="en-US" altLang="ja-JP" dirty="0">
              <a:cs typeface="+mn-cs"/>
            </a:endParaRPr>
          </a:p>
          <a:p>
            <a:pPr>
              <a:defRPr/>
            </a:pPr>
            <a:endParaRPr lang="en-US" altLang="ja-JP" dirty="0">
              <a:cs typeface="+mn-cs"/>
            </a:endParaRPr>
          </a:p>
          <a:p>
            <a:pPr>
              <a:buFont typeface="Wingdings" pitchFamily="2" charset="2"/>
              <a:buNone/>
              <a:defRPr/>
            </a:pPr>
            <a:endParaRPr lang="en-US" altLang="ja-JP" dirty="0">
              <a:cs typeface="+mn-cs"/>
            </a:endParaRPr>
          </a:p>
          <a:p>
            <a:pPr>
              <a:defRPr/>
            </a:pPr>
            <a:endParaRPr lang="en-US" altLang="ja-JP" dirty="0">
              <a:cs typeface="+mn-cs"/>
            </a:endParaRPr>
          </a:p>
          <a:p>
            <a:pPr>
              <a:buFont typeface="Wingdings" pitchFamily="2" charset="2"/>
              <a:buNone/>
              <a:defRPr/>
            </a:pPr>
            <a:endParaRPr lang="ja-JP" altLang="en-US" dirty="0">
              <a:cs typeface="+mn-cs"/>
            </a:endParaRPr>
          </a:p>
        </p:txBody>
      </p:sp>
      <p:pic>
        <p:nvPicPr>
          <p:cNvPr id="4" name="オーディオ 3">
            <a:hlinkClick r:id="" action="ppaction://media"/>
            <a:extLst>
              <a:ext uri="{FF2B5EF4-FFF2-40B4-BE49-F238E27FC236}">
                <a16:creationId xmlns:a16="http://schemas.microsoft.com/office/drawing/2014/main" id="{65106F30-1C61-8A49-8E3B-9816417BF43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89123"/>
    </mc:Choice>
    <mc:Fallback>
      <p:transition spd="slow" advTm="89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 calcmode="lin" valueType="num">
                                      <p:cBhvr additive="base">
                                        <p:cTn id="1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 calcmode="lin" valueType="num">
                                      <p:cBhvr additive="base">
                                        <p:cTn id="2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B00BD6-E5B0-064C-BA15-9A28AC8CE773}"/>
              </a:ext>
            </a:extLst>
          </p:cNvPr>
          <p:cNvSpPr>
            <a:spLocks noGrp="1"/>
          </p:cNvSpPr>
          <p:nvPr>
            <p:ph type="title"/>
          </p:nvPr>
        </p:nvSpPr>
        <p:spPr/>
        <p:txBody>
          <a:bodyPr/>
          <a:lstStyle/>
          <a:p>
            <a:pPr>
              <a:defRPr/>
            </a:pPr>
            <a:r>
              <a:rPr lang="ja-JP" altLang="en-US" dirty="0">
                <a:cs typeface="+mj-cs"/>
              </a:rPr>
              <a:t>その３：見学でこの子に注目！</a:t>
            </a:r>
          </a:p>
        </p:txBody>
      </p:sp>
      <p:sp>
        <p:nvSpPr>
          <p:cNvPr id="3" name="コンテンツ プレースホルダ 2">
            <a:extLst>
              <a:ext uri="{FF2B5EF4-FFF2-40B4-BE49-F238E27FC236}">
                <a16:creationId xmlns:a16="http://schemas.microsoft.com/office/drawing/2014/main" id="{06E6D029-BCE6-414C-9D94-1F8473E6B751}"/>
              </a:ext>
            </a:extLst>
          </p:cNvPr>
          <p:cNvSpPr>
            <a:spLocks noGrp="1"/>
          </p:cNvSpPr>
          <p:nvPr>
            <p:ph idx="1"/>
          </p:nvPr>
        </p:nvSpPr>
        <p:spPr/>
        <p:txBody>
          <a:bodyPr/>
          <a:lstStyle/>
          <a:p>
            <a:pPr>
              <a:defRPr/>
            </a:pPr>
            <a:r>
              <a:rPr lang="ja-JP" altLang="en-US" dirty="0">
                <a:cs typeface="+mn-cs"/>
              </a:rPr>
              <a:t>授業や学校の見学で、すべての子どもを詳しく見ることはできません</a:t>
            </a:r>
            <a:endParaRPr lang="en-US" altLang="ja-JP" dirty="0">
              <a:cs typeface="+mn-cs"/>
            </a:endParaRPr>
          </a:p>
          <a:p>
            <a:pPr>
              <a:defRPr/>
            </a:pPr>
            <a:endParaRPr lang="en-US" altLang="ja-JP" dirty="0">
              <a:cs typeface="+mn-cs"/>
            </a:endParaRPr>
          </a:p>
          <a:p>
            <a:pPr>
              <a:defRPr/>
            </a:pPr>
            <a:r>
              <a:rPr lang="ja-JP" altLang="en-US" dirty="0">
                <a:cs typeface="+mn-cs"/>
              </a:rPr>
              <a:t>授業の見学では、１－２人の子どもに注目するのも一つの方法です</a:t>
            </a:r>
            <a:endParaRPr lang="en-US" altLang="ja-JP" dirty="0">
              <a:cs typeface="+mn-cs"/>
            </a:endParaRPr>
          </a:p>
          <a:p>
            <a:pPr>
              <a:defRPr/>
            </a:pPr>
            <a:endParaRPr lang="en-US" altLang="ja-JP" dirty="0">
              <a:cs typeface="+mn-cs"/>
            </a:endParaRPr>
          </a:p>
          <a:p>
            <a:pPr>
              <a:defRPr/>
            </a:pPr>
            <a:r>
              <a:rPr lang="ja-JP" altLang="en-US" dirty="0">
                <a:cs typeface="+mn-cs"/>
              </a:rPr>
              <a:t>ただし、教室で接するときは、いろいろな子どもと接するように気をつけましょう</a:t>
            </a:r>
          </a:p>
        </p:txBody>
      </p:sp>
      <p:pic>
        <p:nvPicPr>
          <p:cNvPr id="4" name="オーディオ 3">
            <a:hlinkClick r:id="" action="ppaction://media"/>
            <a:extLst>
              <a:ext uri="{FF2B5EF4-FFF2-40B4-BE49-F238E27FC236}">
                <a16:creationId xmlns:a16="http://schemas.microsoft.com/office/drawing/2014/main" id="{DE9EE678-FFA5-4D48-BB70-DCEF6DDAA72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2681"/>
    </mc:Choice>
    <mc:Fallback>
      <p:transition spd="slow" advTm="42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FA6831-2006-124B-B227-CFB0C4D22E91}"/>
              </a:ext>
            </a:extLst>
          </p:cNvPr>
          <p:cNvSpPr>
            <a:spLocks noGrp="1"/>
          </p:cNvSpPr>
          <p:nvPr>
            <p:ph type="title"/>
          </p:nvPr>
        </p:nvSpPr>
        <p:spPr/>
        <p:txBody>
          <a:bodyPr/>
          <a:lstStyle/>
          <a:p>
            <a:pPr>
              <a:defRPr/>
            </a:pPr>
            <a:r>
              <a:rPr lang="ja-JP" altLang="en-US" dirty="0">
                <a:cs typeface="+mj-cs"/>
              </a:rPr>
              <a:t>充実した</a:t>
            </a:r>
            <a:r>
              <a:rPr lang="en-US" altLang="ja-JP" dirty="0">
                <a:cs typeface="+mj-cs"/>
              </a:rPr>
              <a:t>2</a:t>
            </a:r>
            <a:r>
              <a:rPr lang="ja-JP" altLang="en-US" dirty="0">
                <a:cs typeface="+mj-cs"/>
              </a:rPr>
              <a:t>日間にするために</a:t>
            </a:r>
            <a:endParaRPr lang="ja-JP" altLang="ja-JP" dirty="0">
              <a:cs typeface="+mj-cs"/>
            </a:endParaRPr>
          </a:p>
        </p:txBody>
      </p:sp>
      <p:sp>
        <p:nvSpPr>
          <p:cNvPr id="3" name="コンテンツ プレースホルダ 2">
            <a:extLst>
              <a:ext uri="{FF2B5EF4-FFF2-40B4-BE49-F238E27FC236}">
                <a16:creationId xmlns:a16="http://schemas.microsoft.com/office/drawing/2014/main" id="{18968881-72F0-9942-940C-2ACDA39BC7C6}"/>
              </a:ext>
            </a:extLst>
          </p:cNvPr>
          <p:cNvSpPr>
            <a:spLocks noGrp="1"/>
          </p:cNvSpPr>
          <p:nvPr>
            <p:ph idx="1"/>
          </p:nvPr>
        </p:nvSpPr>
        <p:spPr>
          <a:xfrm>
            <a:off x="468313" y="1341438"/>
            <a:ext cx="7991475" cy="4679950"/>
          </a:xfrm>
        </p:spPr>
        <p:txBody>
          <a:bodyPr/>
          <a:lstStyle/>
          <a:p>
            <a:pPr>
              <a:defRPr/>
            </a:pPr>
            <a:r>
              <a:rPr lang="en-US" altLang="ja-JP" dirty="0">
                <a:cs typeface="+mn-cs"/>
              </a:rPr>
              <a:t>2</a:t>
            </a:r>
            <a:r>
              <a:rPr lang="ja-JP" altLang="en-US" dirty="0">
                <a:cs typeface="+mn-cs"/>
              </a:rPr>
              <a:t>日間の実習では、どんな所に注目するのか、自分の学びを明確にしてから実習に行こう</a:t>
            </a:r>
            <a:endParaRPr lang="en-US" altLang="ja-JP" dirty="0">
              <a:cs typeface="+mn-cs"/>
            </a:endParaRPr>
          </a:p>
          <a:p>
            <a:pPr>
              <a:defRPr/>
            </a:pPr>
            <a:endParaRPr lang="en-US" altLang="ja-JP" sz="900" dirty="0">
              <a:cs typeface="+mn-cs"/>
            </a:endParaRPr>
          </a:p>
          <a:p>
            <a:pPr>
              <a:defRPr/>
            </a:pPr>
            <a:r>
              <a:rPr lang="ja-JP" altLang="en-US" dirty="0">
                <a:cs typeface="+mn-cs"/>
              </a:rPr>
              <a:t>年齢が近い実習生に会えることを楽しみにしている生徒もいます</a:t>
            </a:r>
            <a:endParaRPr lang="en-US" altLang="ja-JP" dirty="0">
              <a:cs typeface="+mn-cs"/>
            </a:endParaRPr>
          </a:p>
          <a:p>
            <a:pPr>
              <a:defRPr/>
            </a:pPr>
            <a:endParaRPr lang="en-US" altLang="ja-JP" sz="900" dirty="0">
              <a:cs typeface="+mn-cs"/>
            </a:endParaRPr>
          </a:p>
          <a:p>
            <a:pPr>
              <a:defRPr/>
            </a:pPr>
            <a:r>
              <a:rPr lang="ja-JP" altLang="en-US" dirty="0">
                <a:cs typeface="+mn-cs"/>
              </a:rPr>
              <a:t>趣味や音楽の話、サークルや部活、アルバイト経験など、みなさんとの接点もコミュニケーションのきっかけになります</a:t>
            </a:r>
            <a:endParaRPr lang="en-US" altLang="ja-JP" dirty="0">
              <a:cs typeface="+mn-cs"/>
            </a:endParaRPr>
          </a:p>
        </p:txBody>
      </p:sp>
      <p:pic>
        <p:nvPicPr>
          <p:cNvPr id="4" name="オーディオ 3">
            <a:hlinkClick r:id="" action="ppaction://media"/>
            <a:extLst>
              <a:ext uri="{FF2B5EF4-FFF2-40B4-BE49-F238E27FC236}">
                <a16:creationId xmlns:a16="http://schemas.microsoft.com/office/drawing/2014/main" id="{B44B6485-68A1-AF4A-97A4-38450C938DC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6900"/>
    </mc:Choice>
    <mc:Fallback>
      <p:transition spd="slow" advTm="66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6"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down)">
                                      <p:cBhvr>
                                        <p:cTn id="11" dur="580">
                                          <p:stCondLst>
                                            <p:cond delay="0"/>
                                          </p:stCondLst>
                                        </p:cTn>
                                        <p:tgtEl>
                                          <p:spTgt spid="3">
                                            <p:txEl>
                                              <p:pRg st="2" end="2"/>
                                            </p:txEl>
                                          </p:spTgt>
                                        </p:tgtEl>
                                      </p:cBhvr>
                                    </p:animEffect>
                                    <p:anim calcmode="lin" valueType="num">
                                      <p:cBhvr>
                                        <p:cTn id="12"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xEl>
                                              <p:pRg st="2" end="2"/>
                                            </p:txEl>
                                          </p:spTgt>
                                        </p:tgtEl>
                                      </p:cBhvr>
                                      <p:to x="100000" y="60000"/>
                                    </p:animScale>
                                    <p:animScale>
                                      <p:cBhvr>
                                        <p:cTn id="18" dur="166" decel="50000">
                                          <p:stCondLst>
                                            <p:cond delay="676"/>
                                          </p:stCondLst>
                                        </p:cTn>
                                        <p:tgtEl>
                                          <p:spTgt spid="3">
                                            <p:txEl>
                                              <p:pRg st="2" end="2"/>
                                            </p:txEl>
                                          </p:spTgt>
                                        </p:tgtEl>
                                      </p:cBhvr>
                                      <p:to x="100000" y="100000"/>
                                    </p:animScale>
                                    <p:animScale>
                                      <p:cBhvr>
                                        <p:cTn id="19" dur="26">
                                          <p:stCondLst>
                                            <p:cond delay="1312"/>
                                          </p:stCondLst>
                                        </p:cTn>
                                        <p:tgtEl>
                                          <p:spTgt spid="3">
                                            <p:txEl>
                                              <p:pRg st="2" end="2"/>
                                            </p:txEl>
                                          </p:spTgt>
                                        </p:tgtEl>
                                      </p:cBhvr>
                                      <p:to x="100000" y="80000"/>
                                    </p:animScale>
                                    <p:animScale>
                                      <p:cBhvr>
                                        <p:cTn id="20" dur="166" decel="50000">
                                          <p:stCondLst>
                                            <p:cond delay="1338"/>
                                          </p:stCondLst>
                                        </p:cTn>
                                        <p:tgtEl>
                                          <p:spTgt spid="3">
                                            <p:txEl>
                                              <p:pRg st="2" end="2"/>
                                            </p:txEl>
                                          </p:spTgt>
                                        </p:tgtEl>
                                      </p:cBhvr>
                                      <p:to x="100000" y="100000"/>
                                    </p:animScale>
                                    <p:animScale>
                                      <p:cBhvr>
                                        <p:cTn id="21" dur="26">
                                          <p:stCondLst>
                                            <p:cond delay="1642"/>
                                          </p:stCondLst>
                                        </p:cTn>
                                        <p:tgtEl>
                                          <p:spTgt spid="3">
                                            <p:txEl>
                                              <p:pRg st="2" end="2"/>
                                            </p:txEl>
                                          </p:spTgt>
                                        </p:tgtEl>
                                      </p:cBhvr>
                                      <p:to x="100000" y="90000"/>
                                    </p:animScale>
                                    <p:animScale>
                                      <p:cBhvr>
                                        <p:cTn id="22" dur="166" decel="50000">
                                          <p:stCondLst>
                                            <p:cond delay="1668"/>
                                          </p:stCondLst>
                                        </p:cTn>
                                        <p:tgtEl>
                                          <p:spTgt spid="3">
                                            <p:txEl>
                                              <p:pRg st="2" end="2"/>
                                            </p:txEl>
                                          </p:spTgt>
                                        </p:tgtEl>
                                      </p:cBhvr>
                                      <p:to x="100000" y="100000"/>
                                    </p:animScale>
                                    <p:animScale>
                                      <p:cBhvr>
                                        <p:cTn id="23" dur="26">
                                          <p:stCondLst>
                                            <p:cond delay="1808"/>
                                          </p:stCondLst>
                                        </p:cTn>
                                        <p:tgtEl>
                                          <p:spTgt spid="3">
                                            <p:txEl>
                                              <p:pRg st="2" end="2"/>
                                            </p:txEl>
                                          </p:spTgt>
                                        </p:tgtEl>
                                      </p:cBhvr>
                                      <p:to x="100000" y="95000"/>
                                    </p:animScale>
                                    <p:animScale>
                                      <p:cBhvr>
                                        <p:cTn id="24" dur="166" decel="50000">
                                          <p:stCondLst>
                                            <p:cond delay="1834"/>
                                          </p:stCondLst>
                                        </p:cTn>
                                        <p:tgtEl>
                                          <p:spTgt spid="3">
                                            <p:txEl>
                                              <p:pRg st="2" end="2"/>
                                            </p:txEl>
                                          </p:spTgt>
                                        </p:tgtEl>
                                      </p:cBhvr>
                                      <p:to x="100000" y="100000"/>
                                    </p:animScale>
                                  </p:childTnLst>
                                </p:cTn>
                              </p:par>
                            </p:childTnLst>
                          </p:cTn>
                        </p:par>
                      </p:childTnLst>
                    </p:cTn>
                  </p:par>
                  <p:par>
                    <p:cTn id="25" fill="hold" nodeType="clickPar">
                      <p:stCondLst>
                        <p:cond delay="indefinite"/>
                      </p:stCondLst>
                      <p:childTnLst>
                        <p:par>
                          <p:cTn id="26" fill="hold" nodeType="withGroup">
                            <p:stCondLst>
                              <p:cond delay="0"/>
                            </p:stCondLst>
                            <p:childTnLst>
                              <p:par>
                                <p:cTn id="27" presetID="30" presetClass="emph" presetSubtype="0" fill="hold" nodeType="clickEffect">
                                  <p:stCondLst>
                                    <p:cond delay="0"/>
                                  </p:stCondLst>
                                  <p:childTnLst>
                                    <p:animClr clrSpc="hsl" dir="cw">
                                      <p:cBhvr override="childStyle">
                                        <p:cTn id="28" dur="500" fill="hold"/>
                                        <p:tgtEl>
                                          <p:spTgt spid="3">
                                            <p:txEl>
                                              <p:pRg st="4" end="4"/>
                                            </p:txEl>
                                          </p:spTgt>
                                        </p:tgtEl>
                                        <p:attrNameLst>
                                          <p:attrName>style.color</p:attrName>
                                        </p:attrNameLst>
                                      </p:cBhvr>
                                      <p:by>
                                        <p:hsl h="0" s="12549" l="25098"/>
                                      </p:by>
                                    </p:animClr>
                                    <p:animClr clrSpc="hsl" dir="cw">
                                      <p:cBhvr>
                                        <p:cTn id="29" dur="500" fill="hold"/>
                                        <p:tgtEl>
                                          <p:spTgt spid="3">
                                            <p:txEl>
                                              <p:pRg st="4" end="4"/>
                                            </p:txEl>
                                          </p:spTgt>
                                        </p:tgtEl>
                                        <p:attrNameLst>
                                          <p:attrName>fillcolor</p:attrName>
                                        </p:attrNameLst>
                                      </p:cBhvr>
                                      <p:by>
                                        <p:hsl h="0" s="12549" l="25098"/>
                                      </p:by>
                                    </p:animClr>
                                    <p:animClr clrSpc="hsl" dir="cw">
                                      <p:cBhvr>
                                        <p:cTn id="30" dur="500" fill="hold"/>
                                        <p:tgtEl>
                                          <p:spTgt spid="3">
                                            <p:txEl>
                                              <p:pRg st="4" end="4"/>
                                            </p:txEl>
                                          </p:spTgt>
                                        </p:tgtEl>
                                        <p:attrNameLst>
                                          <p:attrName>stroke.color</p:attrName>
                                        </p:attrNameLst>
                                      </p:cBhvr>
                                      <p:by>
                                        <p:hsl h="0" s="12549" l="25098"/>
                                      </p:by>
                                    </p:animClr>
                                    <p:set>
                                      <p:cBhvr>
                                        <p:cTn id="31" dur="500" fill="hold"/>
                                        <p:tgtEl>
                                          <p:spTgt spid="3">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D12238-A9C3-A947-B838-4B4413678375}"/>
              </a:ext>
            </a:extLst>
          </p:cNvPr>
          <p:cNvSpPr>
            <a:spLocks noGrp="1"/>
          </p:cNvSpPr>
          <p:nvPr>
            <p:ph type="title"/>
          </p:nvPr>
        </p:nvSpPr>
        <p:spPr>
          <a:xfrm>
            <a:off x="457200" y="274638"/>
            <a:ext cx="8229600" cy="777875"/>
          </a:xfrm>
        </p:spPr>
        <p:txBody>
          <a:bodyPr/>
          <a:lstStyle/>
          <a:p>
            <a:pPr>
              <a:defRPr/>
            </a:pPr>
            <a:r>
              <a:rPr lang="ja-JP" altLang="en-US" dirty="0">
                <a:cs typeface="+mj-cs"/>
              </a:rPr>
              <a:t>介護等体験の心得</a:t>
            </a:r>
          </a:p>
        </p:txBody>
      </p:sp>
      <p:sp>
        <p:nvSpPr>
          <p:cNvPr id="3" name="コンテンツ プレースホルダー 2">
            <a:extLst>
              <a:ext uri="{FF2B5EF4-FFF2-40B4-BE49-F238E27FC236}">
                <a16:creationId xmlns:a16="http://schemas.microsoft.com/office/drawing/2014/main" id="{C483FE9A-5338-4F48-8DAE-EBE1451F4EAB}"/>
              </a:ext>
            </a:extLst>
          </p:cNvPr>
          <p:cNvSpPr>
            <a:spLocks noGrp="1"/>
          </p:cNvSpPr>
          <p:nvPr>
            <p:ph idx="1"/>
          </p:nvPr>
        </p:nvSpPr>
        <p:spPr>
          <a:xfrm>
            <a:off x="0" y="908050"/>
            <a:ext cx="8569325" cy="5073650"/>
          </a:xfrm>
        </p:spPr>
        <p:txBody>
          <a:bodyPr/>
          <a:lstStyle/>
          <a:p>
            <a:pPr>
              <a:defRPr/>
            </a:pPr>
            <a:r>
              <a:rPr lang="ja-JP" altLang="en-US" dirty="0">
                <a:cs typeface="+mn-cs"/>
              </a:rPr>
              <a:t>学校や施設では、「介護」をするのではなく、現場の見学と児童生徒（利用者）との</a:t>
            </a:r>
            <a:r>
              <a:rPr lang="ja-JP" altLang="en-US" u="sng" dirty="0">
                <a:solidFill>
                  <a:srgbClr val="FFFF00"/>
                </a:solidFill>
                <a:cs typeface="+mn-cs"/>
              </a:rPr>
              <a:t>コミュニケーション</a:t>
            </a:r>
            <a:r>
              <a:rPr lang="ja-JP" altLang="en-US" dirty="0">
                <a:cs typeface="+mn-cs"/>
              </a:rPr>
              <a:t>がメインです</a:t>
            </a:r>
            <a:endParaRPr lang="en-US" altLang="ja-JP" dirty="0">
              <a:cs typeface="+mn-cs"/>
            </a:endParaRPr>
          </a:p>
          <a:p>
            <a:pPr>
              <a:defRPr/>
            </a:pPr>
            <a:endParaRPr lang="en-US" altLang="ja-JP" sz="1400" dirty="0">
              <a:cs typeface="+mn-cs"/>
            </a:endParaRPr>
          </a:p>
          <a:p>
            <a:pPr>
              <a:defRPr/>
            </a:pPr>
            <a:r>
              <a:rPr lang="ja-JP" altLang="en-US" dirty="0">
                <a:cs typeface="+mn-cs"/>
              </a:rPr>
              <a:t>学校・施設が札幌校の実習生を受け入れてくれたことに</a:t>
            </a:r>
            <a:r>
              <a:rPr lang="ja-JP" altLang="en-US" u="sng" dirty="0">
                <a:solidFill>
                  <a:srgbClr val="FFFF00"/>
                </a:solidFill>
                <a:cs typeface="+mn-cs"/>
              </a:rPr>
              <a:t>感謝する気持ち</a:t>
            </a:r>
            <a:r>
              <a:rPr lang="ja-JP" altLang="en-US" dirty="0">
                <a:cs typeface="+mn-cs"/>
              </a:rPr>
              <a:t>を忘れずに</a:t>
            </a:r>
            <a:endParaRPr lang="en-US" altLang="ja-JP" dirty="0">
              <a:cs typeface="+mn-cs"/>
            </a:endParaRPr>
          </a:p>
          <a:p>
            <a:pPr>
              <a:defRPr/>
            </a:pPr>
            <a:endParaRPr lang="en-US" altLang="ja-JP" sz="1400" dirty="0">
              <a:cs typeface="+mn-cs"/>
            </a:endParaRPr>
          </a:p>
          <a:p>
            <a:pPr>
              <a:defRPr/>
            </a:pPr>
            <a:r>
              <a:rPr lang="ja-JP" altLang="en-US" dirty="0">
                <a:cs typeface="+mn-cs"/>
              </a:rPr>
              <a:t>短い実習期間のなかで、いかに多くの事を学び取れるかは自分次第。「来てくれてありがとう！」と言われる実習生になってください。</a:t>
            </a:r>
          </a:p>
        </p:txBody>
      </p:sp>
      <p:pic>
        <p:nvPicPr>
          <p:cNvPr id="51204" name="Picture 2" descr="C:\Users\Senga\AppData\Local\Microsoft\Windows\Temporary Internet Files\Content.IE5\713YF2SU\MC900222814[1].wmf">
            <a:extLst>
              <a:ext uri="{FF2B5EF4-FFF2-40B4-BE49-F238E27FC236}">
                <a16:creationId xmlns:a16="http://schemas.microsoft.com/office/drawing/2014/main" id="{5E0407DF-4380-CE4A-BFB3-6EB6DB93CF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4588" y="5181600"/>
            <a:ext cx="16573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オーディオ 3">
            <a:hlinkClick r:id="" action="ppaction://media"/>
            <a:extLst>
              <a:ext uri="{FF2B5EF4-FFF2-40B4-BE49-F238E27FC236}">
                <a16:creationId xmlns:a16="http://schemas.microsoft.com/office/drawing/2014/main" id="{A784543B-BFD8-984E-B345-A20790A165C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80110"/>
    </mc:Choice>
    <mc:Fallback>
      <p:transition spd="slow" advTm="80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197787-6A4F-3041-BD47-C0A6B2010D4D}"/>
              </a:ext>
            </a:extLst>
          </p:cNvPr>
          <p:cNvSpPr>
            <a:spLocks noGrp="1"/>
          </p:cNvSpPr>
          <p:nvPr>
            <p:ph type="title"/>
          </p:nvPr>
        </p:nvSpPr>
        <p:spPr>
          <a:xfrm>
            <a:off x="-108520" y="274638"/>
            <a:ext cx="9073008" cy="1143000"/>
          </a:xfrm>
        </p:spPr>
        <p:txBody>
          <a:bodyPr/>
          <a:lstStyle/>
          <a:p>
            <a:pPr>
              <a:defRPr/>
            </a:pPr>
            <a:r>
              <a:rPr lang="ja-JP" altLang="ja-JP">
                <a:cs typeface="+mj-cs"/>
              </a:rPr>
              <a:t>参考書</a:t>
            </a:r>
            <a:r>
              <a:rPr lang="ja-JP" altLang="en-US">
                <a:cs typeface="+mj-cs"/>
              </a:rPr>
              <a:t>　</a:t>
            </a:r>
            <a:r>
              <a:rPr lang="ja-JP" altLang="ja-JP">
                <a:cs typeface="+mj-cs"/>
              </a:rPr>
              <a:t>～</a:t>
            </a:r>
            <a:r>
              <a:rPr lang="ja-JP" altLang="en-US">
                <a:cs typeface="+mj-cs"/>
              </a:rPr>
              <a:t>参考にしたい情報</a:t>
            </a:r>
            <a:r>
              <a:rPr lang="ja-JP" altLang="ja-JP">
                <a:cs typeface="+mj-cs"/>
              </a:rPr>
              <a:t>～</a:t>
            </a:r>
            <a:endParaRPr lang="ja-JP" altLang="en-US" dirty="0">
              <a:cs typeface="+mj-cs"/>
            </a:endParaRPr>
          </a:p>
        </p:txBody>
      </p:sp>
      <p:sp>
        <p:nvSpPr>
          <p:cNvPr id="3" name="コンテンツ プレースホルダ 2">
            <a:extLst>
              <a:ext uri="{FF2B5EF4-FFF2-40B4-BE49-F238E27FC236}">
                <a16:creationId xmlns:a16="http://schemas.microsoft.com/office/drawing/2014/main" id="{75082C10-3E9B-AD44-98FA-D76DDE565331}"/>
              </a:ext>
            </a:extLst>
          </p:cNvPr>
          <p:cNvSpPr>
            <a:spLocks noGrp="1"/>
          </p:cNvSpPr>
          <p:nvPr>
            <p:ph idx="1"/>
          </p:nvPr>
        </p:nvSpPr>
        <p:spPr>
          <a:xfrm>
            <a:off x="457200" y="1196752"/>
            <a:ext cx="8507288" cy="5386610"/>
          </a:xfrm>
        </p:spPr>
        <p:txBody>
          <a:bodyPr/>
          <a:lstStyle/>
          <a:p>
            <a:pPr>
              <a:defRPr/>
            </a:pPr>
            <a:r>
              <a:rPr lang="ja-JP" altLang="en-US"/>
              <a:t>全国</a:t>
            </a:r>
            <a:r>
              <a:rPr lang="ja-JP" altLang="en-US" dirty="0"/>
              <a:t>特別支援学校長会　編</a:t>
            </a:r>
            <a:r>
              <a:rPr lang="ja-JP" altLang="ja-JP">
                <a:cs typeface="+mn-cs"/>
              </a:rPr>
              <a:t>（</a:t>
            </a:r>
            <a:r>
              <a:rPr lang="en-US" altLang="ja-JP" dirty="0">
                <a:cs typeface="+mn-cs"/>
              </a:rPr>
              <a:t>2018</a:t>
            </a:r>
            <a:r>
              <a:rPr lang="ja-JP" altLang="ja-JP">
                <a:cs typeface="+mn-cs"/>
              </a:rPr>
              <a:t>）</a:t>
            </a:r>
            <a:r>
              <a:rPr lang="ja-JP" altLang="ja-JP" dirty="0">
                <a:cs typeface="+mn-cs"/>
              </a:rPr>
              <a:t>『</a:t>
            </a:r>
            <a:r>
              <a:rPr lang="ja-JP" altLang="en-US" dirty="0">
                <a:cs typeface="+mn-cs"/>
              </a:rPr>
              <a:t>介護等体験ガイドブック　</a:t>
            </a:r>
            <a:r>
              <a:rPr lang="ja-JP" altLang="en-US" b="1" dirty="0"/>
              <a:t>フィリア［新学習指導要領版］</a:t>
            </a:r>
            <a:r>
              <a:rPr lang="ja-JP" altLang="ja-JP" dirty="0">
                <a:cs typeface="+mn-cs"/>
              </a:rPr>
              <a:t>』</a:t>
            </a:r>
            <a:r>
              <a:rPr lang="ja-JP" altLang="en-US" dirty="0">
                <a:cs typeface="+mn-cs"/>
              </a:rPr>
              <a:t>ジアース</a:t>
            </a:r>
            <a:r>
              <a:rPr lang="ja-JP" altLang="en-US">
                <a:cs typeface="+mn-cs"/>
              </a:rPr>
              <a:t>教育</a:t>
            </a:r>
            <a:r>
              <a:rPr lang="ja-JP" altLang="ja-JP">
                <a:cs typeface="+mn-cs"/>
              </a:rPr>
              <a:t>新</a:t>
            </a:r>
            <a:r>
              <a:rPr lang="ja-JP" altLang="en-US">
                <a:cs typeface="+mn-cs"/>
              </a:rPr>
              <a:t>社</a:t>
            </a:r>
            <a:endParaRPr lang="en-US" altLang="ja-JP" dirty="0">
              <a:cs typeface="+mn-cs"/>
            </a:endParaRPr>
          </a:p>
          <a:p>
            <a:pPr>
              <a:defRPr/>
            </a:pPr>
            <a:endParaRPr lang="en-US" altLang="ja-JP" sz="800" dirty="0">
              <a:cs typeface="+mn-cs"/>
            </a:endParaRPr>
          </a:p>
          <a:p>
            <a:pPr>
              <a:defRPr/>
            </a:pPr>
            <a:endParaRPr lang="en-US" altLang="ja-JP" sz="800" dirty="0">
              <a:cs typeface="+mn-cs"/>
            </a:endParaRPr>
          </a:p>
          <a:p>
            <a:pPr>
              <a:defRPr/>
            </a:pPr>
            <a:r>
              <a:rPr lang="ja-JP" altLang="en-US">
                <a:cs typeface="+mn-cs"/>
              </a:rPr>
              <a:t>北海道特別支援教育センター</a:t>
            </a:r>
            <a:endParaRPr lang="en-US" altLang="ja-JP" dirty="0">
              <a:cs typeface="+mn-cs"/>
            </a:endParaRPr>
          </a:p>
          <a:p>
            <a:pPr>
              <a:defRPr/>
            </a:pPr>
            <a:r>
              <a:rPr lang="en-US" altLang="ja-JP" dirty="0">
                <a:cs typeface="+mn-cs"/>
                <a:hlinkClick r:id="rId6"/>
              </a:rPr>
              <a:t>http://www.tokucen.hokkaido-c.ed.jp</a:t>
            </a:r>
            <a:endParaRPr lang="en-US" altLang="ja-JP" dirty="0">
              <a:cs typeface="+mn-cs"/>
            </a:endParaRPr>
          </a:p>
          <a:p>
            <a:pPr>
              <a:defRPr/>
            </a:pPr>
            <a:endParaRPr lang="en-US" altLang="ja-JP" sz="900" dirty="0">
              <a:cs typeface="+mn-cs"/>
            </a:endParaRPr>
          </a:p>
          <a:p>
            <a:pPr>
              <a:defRPr/>
            </a:pPr>
            <a:endParaRPr lang="en-US" altLang="ja-JP" sz="900" dirty="0">
              <a:cs typeface="+mn-cs"/>
            </a:endParaRPr>
          </a:p>
          <a:p>
            <a:pPr>
              <a:defRPr/>
            </a:pPr>
            <a:r>
              <a:rPr lang="ja-JP" altLang="en-US">
                <a:cs typeface="+mn-cs"/>
              </a:rPr>
              <a:t>北海道教育大学特別支援教育専攻グループのホームページ　ほくとくネット</a:t>
            </a:r>
            <a:endParaRPr lang="en-US" altLang="ja-JP" dirty="0">
              <a:cs typeface="+mn-cs"/>
            </a:endParaRPr>
          </a:p>
          <a:p>
            <a:pPr>
              <a:defRPr/>
            </a:pPr>
            <a:r>
              <a:rPr lang="en" altLang="ja-JP" dirty="0">
                <a:cs typeface="+mn-cs"/>
                <a:hlinkClick r:id="rId7"/>
              </a:rPr>
              <a:t>http://hokutoku.net</a:t>
            </a:r>
            <a:endParaRPr lang="en-US" altLang="ja-JP" dirty="0">
              <a:cs typeface="+mn-cs"/>
            </a:endParaRPr>
          </a:p>
          <a:p>
            <a:pPr>
              <a:defRPr/>
            </a:pPr>
            <a:endParaRPr lang="ja-JP" altLang="ja-JP" dirty="0">
              <a:cs typeface="+mn-cs"/>
            </a:endParaRPr>
          </a:p>
        </p:txBody>
      </p:sp>
      <p:pic>
        <p:nvPicPr>
          <p:cNvPr id="4" name="オーディオ 3">
            <a:hlinkClick r:id="" action="ppaction://media"/>
            <a:extLst>
              <a:ext uri="{FF2B5EF4-FFF2-40B4-BE49-F238E27FC236}">
                <a16:creationId xmlns:a16="http://schemas.microsoft.com/office/drawing/2014/main" id="{61CC1840-24FA-274F-94F5-F1EC5CF028D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3866"/>
    </mc:Choice>
    <mc:Fallback>
      <p:transition spd="slow" advTm="63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5D1009-F369-8A44-89B5-62274D185746}"/>
              </a:ext>
            </a:extLst>
          </p:cNvPr>
          <p:cNvSpPr>
            <a:spLocks noGrp="1"/>
          </p:cNvSpPr>
          <p:nvPr>
            <p:ph type="title"/>
          </p:nvPr>
        </p:nvSpPr>
        <p:spPr>
          <a:xfrm>
            <a:off x="457200" y="274638"/>
            <a:ext cx="8229600" cy="1654175"/>
          </a:xfrm>
        </p:spPr>
        <p:txBody>
          <a:bodyPr/>
          <a:lstStyle/>
          <a:p>
            <a:pPr>
              <a:defRPr/>
            </a:pPr>
            <a:r>
              <a:rPr lang="ja-JP" altLang="en-US" dirty="0">
                <a:cs typeface="+mj-cs"/>
              </a:rPr>
              <a:t>１．特別支援学校（盲・聾・養護学校）の役割</a:t>
            </a:r>
          </a:p>
        </p:txBody>
      </p:sp>
      <p:sp>
        <p:nvSpPr>
          <p:cNvPr id="3" name="コンテンツ プレースホルダ 2">
            <a:extLst>
              <a:ext uri="{FF2B5EF4-FFF2-40B4-BE49-F238E27FC236}">
                <a16:creationId xmlns:a16="http://schemas.microsoft.com/office/drawing/2014/main" id="{C782C6AC-CE3C-DF4E-ACFF-5B2C095F1798}"/>
              </a:ext>
            </a:extLst>
          </p:cNvPr>
          <p:cNvSpPr>
            <a:spLocks noGrp="1"/>
          </p:cNvSpPr>
          <p:nvPr>
            <p:ph idx="1"/>
          </p:nvPr>
        </p:nvSpPr>
        <p:spPr>
          <a:xfrm>
            <a:off x="428625" y="2214563"/>
            <a:ext cx="7786688" cy="4065587"/>
          </a:xfrm>
        </p:spPr>
        <p:txBody>
          <a:bodyPr/>
          <a:lstStyle/>
          <a:p>
            <a:pPr>
              <a:defRPr/>
            </a:pPr>
            <a:r>
              <a:rPr lang="en-US" altLang="ja-JP" dirty="0">
                <a:cs typeface="+mn-cs"/>
              </a:rPr>
              <a:t>2007</a:t>
            </a:r>
            <a:r>
              <a:rPr lang="ja-JP" altLang="en-US" dirty="0">
                <a:cs typeface="+mn-cs"/>
              </a:rPr>
              <a:t>年の学校教育法改正により、特別支援学校は、地域の学校に対して、巡回指導を行ったり、障がいや困難のある児童生徒の相談業務を行うようになりました</a:t>
            </a:r>
            <a:endParaRPr lang="en-US" altLang="ja-JP" dirty="0">
              <a:cs typeface="+mn-cs"/>
            </a:endParaRPr>
          </a:p>
          <a:p>
            <a:pPr>
              <a:defRPr/>
            </a:pPr>
            <a:endParaRPr lang="en-US" altLang="ja-JP" dirty="0">
              <a:cs typeface="+mn-cs"/>
            </a:endParaRPr>
          </a:p>
          <a:p>
            <a:pPr>
              <a:defRPr/>
            </a:pPr>
            <a:r>
              <a:rPr lang="ja-JP" altLang="en-US" u="sng" dirty="0">
                <a:cs typeface="+mn-cs"/>
              </a:rPr>
              <a:t>→</a:t>
            </a:r>
            <a:r>
              <a:rPr lang="ja-JP" altLang="en-US" b="1" u="sng" dirty="0">
                <a:solidFill>
                  <a:srgbClr val="FFFF00"/>
                </a:solidFill>
                <a:cs typeface="+mn-cs"/>
              </a:rPr>
              <a:t>センター的機能</a:t>
            </a:r>
            <a:r>
              <a:rPr lang="ja-JP" altLang="en-US" dirty="0">
                <a:cs typeface="+mn-cs"/>
              </a:rPr>
              <a:t>・役割</a:t>
            </a:r>
          </a:p>
        </p:txBody>
      </p:sp>
      <p:pic>
        <p:nvPicPr>
          <p:cNvPr id="8196" name="Picture 2" descr="C:\Users\senga\AppData\Local\Microsoft\Windows\Temporary Internet Files\Content.IE5\X830M9PF\MPj04090480000[1].jpg">
            <a:extLst>
              <a:ext uri="{FF2B5EF4-FFF2-40B4-BE49-F238E27FC236}">
                <a16:creationId xmlns:a16="http://schemas.microsoft.com/office/drawing/2014/main" id="{D0961629-6BF7-034E-B1F1-928410D718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125" y="4286250"/>
            <a:ext cx="31432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オーディオ 3">
            <a:hlinkClick r:id="" action="ppaction://media"/>
            <a:extLst>
              <a:ext uri="{FF2B5EF4-FFF2-40B4-BE49-F238E27FC236}">
                <a16:creationId xmlns:a16="http://schemas.microsoft.com/office/drawing/2014/main" id="{21721299-45BC-D64C-BA0B-2369A8618A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105"/>
    </mc:Choice>
    <mc:Fallback xmlns="">
      <p:transition spd="slow" advTm="29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4C774C-F759-154C-A778-8BD4B729FE25}"/>
              </a:ext>
            </a:extLst>
          </p:cNvPr>
          <p:cNvSpPr>
            <a:spLocks noGrp="1"/>
          </p:cNvSpPr>
          <p:nvPr>
            <p:ph type="title"/>
          </p:nvPr>
        </p:nvSpPr>
        <p:spPr>
          <a:xfrm>
            <a:off x="285750" y="274638"/>
            <a:ext cx="8401050" cy="1143000"/>
          </a:xfrm>
        </p:spPr>
        <p:txBody>
          <a:bodyPr/>
          <a:lstStyle/>
          <a:p>
            <a:pPr>
              <a:defRPr/>
            </a:pPr>
            <a:r>
              <a:rPr lang="ja-JP" altLang="en-US" dirty="0">
                <a:cs typeface="+mj-cs"/>
              </a:rPr>
              <a:t>特別支援学校はより身近な存在に</a:t>
            </a:r>
          </a:p>
        </p:txBody>
      </p:sp>
      <p:sp>
        <p:nvSpPr>
          <p:cNvPr id="3" name="コンテンツ プレースホルダ 2">
            <a:extLst>
              <a:ext uri="{FF2B5EF4-FFF2-40B4-BE49-F238E27FC236}">
                <a16:creationId xmlns:a16="http://schemas.microsoft.com/office/drawing/2014/main" id="{DFF24CB9-A5A5-6445-847E-EE99C2E43B73}"/>
              </a:ext>
            </a:extLst>
          </p:cNvPr>
          <p:cNvSpPr>
            <a:spLocks noGrp="1"/>
          </p:cNvSpPr>
          <p:nvPr>
            <p:ph idx="1"/>
          </p:nvPr>
        </p:nvSpPr>
        <p:spPr/>
        <p:txBody>
          <a:bodyPr/>
          <a:lstStyle/>
          <a:p>
            <a:pPr>
              <a:defRPr/>
            </a:pPr>
            <a:r>
              <a:rPr lang="ja-JP" altLang="en-US" dirty="0">
                <a:cs typeface="+mn-cs"/>
              </a:rPr>
              <a:t>これまで特別支援学校は、都道府県や政令指定都市が設置する学校と市町村立の小・中学校には、人事交流（教員の移動）もありません</a:t>
            </a:r>
            <a:endParaRPr lang="en-US" altLang="ja-JP" dirty="0">
              <a:cs typeface="+mn-cs"/>
            </a:endParaRPr>
          </a:p>
          <a:p>
            <a:pPr>
              <a:defRPr/>
            </a:pPr>
            <a:endParaRPr lang="en-US" altLang="ja-JP" dirty="0">
              <a:cs typeface="+mn-cs"/>
            </a:endParaRPr>
          </a:p>
          <a:p>
            <a:pPr>
              <a:defRPr/>
            </a:pPr>
            <a:r>
              <a:rPr lang="ja-JP" altLang="en-US" dirty="0">
                <a:cs typeface="+mn-cs"/>
              </a:rPr>
              <a:t>寄宿舎が併設され、子どもも学校内で生活</a:t>
            </a:r>
            <a:endParaRPr lang="en-US" altLang="ja-JP" dirty="0">
              <a:cs typeface="+mn-cs"/>
            </a:endParaRPr>
          </a:p>
          <a:p>
            <a:pPr>
              <a:defRPr/>
            </a:pPr>
            <a:endParaRPr lang="en-US" altLang="ja-JP" dirty="0">
              <a:cs typeface="+mn-cs"/>
            </a:endParaRPr>
          </a:p>
          <a:p>
            <a:pPr>
              <a:defRPr/>
            </a:pPr>
            <a:r>
              <a:rPr lang="ja-JP" altLang="en-US" dirty="0">
                <a:cs typeface="+mn-cs"/>
              </a:rPr>
              <a:t>→近年は、</a:t>
            </a:r>
            <a:r>
              <a:rPr lang="ja-JP" altLang="en-US" b="1" u="sng" dirty="0">
                <a:solidFill>
                  <a:srgbClr val="FFFF00"/>
                </a:solidFill>
                <a:cs typeface="+mn-cs"/>
              </a:rPr>
              <a:t>巡回指導・相談</a:t>
            </a:r>
            <a:r>
              <a:rPr lang="ja-JP" altLang="en-US" dirty="0">
                <a:cs typeface="+mn-cs"/>
              </a:rPr>
              <a:t>や地域との学校の交流が盛んになってきました</a:t>
            </a:r>
          </a:p>
        </p:txBody>
      </p:sp>
      <p:pic>
        <p:nvPicPr>
          <p:cNvPr id="4" name="オーディオ 3">
            <a:hlinkClick r:id="" action="ppaction://media"/>
            <a:extLst>
              <a:ext uri="{FF2B5EF4-FFF2-40B4-BE49-F238E27FC236}">
                <a16:creationId xmlns:a16="http://schemas.microsoft.com/office/drawing/2014/main" id="{BE80E561-0E2C-3144-B343-F43455F33A7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7866"/>
    </mc:Choice>
    <mc:Fallback xmlns="">
      <p:transition spd="slow" advTm="57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 calcmode="lin" valueType="num">
                                      <p:cBhvr additive="base">
                                        <p:cTn id="1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CB7CE7-8A0F-7847-8E11-0975BBFAF424}"/>
              </a:ext>
            </a:extLst>
          </p:cNvPr>
          <p:cNvSpPr>
            <a:spLocks noGrp="1"/>
          </p:cNvSpPr>
          <p:nvPr>
            <p:ph type="title"/>
          </p:nvPr>
        </p:nvSpPr>
        <p:spPr>
          <a:xfrm>
            <a:off x="214313" y="260350"/>
            <a:ext cx="8929687" cy="1214438"/>
          </a:xfrm>
        </p:spPr>
        <p:txBody>
          <a:bodyPr/>
          <a:lstStyle/>
          <a:p>
            <a:pPr>
              <a:defRPr/>
            </a:pPr>
            <a:r>
              <a:rPr lang="ja-JP" altLang="ja-JP" sz="4000" dirty="0">
                <a:cs typeface="+mj-cs"/>
              </a:rPr>
              <a:t>２．特別支援学校とはどのような学校か</a:t>
            </a:r>
            <a:br>
              <a:rPr lang="ja-JP" altLang="ja-JP" dirty="0">
                <a:cs typeface="+mj-cs"/>
              </a:rPr>
            </a:br>
            <a:endParaRPr lang="ja-JP" altLang="en-US" dirty="0">
              <a:cs typeface="+mj-cs"/>
            </a:endParaRPr>
          </a:p>
        </p:txBody>
      </p:sp>
      <p:sp>
        <p:nvSpPr>
          <p:cNvPr id="3" name="コンテンツ プレースホルダ 2">
            <a:extLst>
              <a:ext uri="{FF2B5EF4-FFF2-40B4-BE49-F238E27FC236}">
                <a16:creationId xmlns:a16="http://schemas.microsoft.com/office/drawing/2014/main" id="{5D216816-7933-BB43-BADD-1CC5422F21F3}"/>
              </a:ext>
            </a:extLst>
          </p:cNvPr>
          <p:cNvSpPr>
            <a:spLocks noGrp="1"/>
          </p:cNvSpPr>
          <p:nvPr>
            <p:ph idx="1"/>
          </p:nvPr>
        </p:nvSpPr>
        <p:spPr>
          <a:xfrm>
            <a:off x="468313" y="1196975"/>
            <a:ext cx="8229600" cy="4340225"/>
          </a:xfrm>
        </p:spPr>
        <p:txBody>
          <a:bodyPr/>
          <a:lstStyle/>
          <a:p>
            <a:pPr>
              <a:defRPr/>
            </a:pPr>
            <a:r>
              <a:rPr lang="ja-JP" altLang="en-US" dirty="0">
                <a:cs typeface="+mn-cs"/>
              </a:rPr>
              <a:t>都道府県立または政令指定都市による設置（東京などには一部私立も）</a:t>
            </a:r>
            <a:endParaRPr lang="en-US" altLang="ja-JP" dirty="0">
              <a:cs typeface="+mn-cs"/>
            </a:endParaRPr>
          </a:p>
          <a:p>
            <a:pPr>
              <a:defRPr/>
            </a:pPr>
            <a:r>
              <a:rPr lang="ja-JP" altLang="en-US" dirty="0">
                <a:cs typeface="+mn-cs"/>
              </a:rPr>
              <a:t>→北海道、札幌市立</a:t>
            </a:r>
            <a:endParaRPr lang="en-US" altLang="ja-JP" dirty="0">
              <a:cs typeface="+mn-cs"/>
            </a:endParaRPr>
          </a:p>
          <a:p>
            <a:pPr>
              <a:defRPr/>
            </a:pPr>
            <a:endParaRPr lang="en-US" altLang="ja-JP" dirty="0">
              <a:cs typeface="+mn-cs"/>
            </a:endParaRPr>
          </a:p>
          <a:p>
            <a:pPr>
              <a:defRPr/>
            </a:pPr>
            <a:r>
              <a:rPr lang="ja-JP" altLang="en-US" dirty="0">
                <a:cs typeface="+mn-cs"/>
              </a:rPr>
              <a:t>様々な</a:t>
            </a:r>
            <a:r>
              <a:rPr lang="ja-JP" altLang="en-US" dirty="0" err="1">
                <a:cs typeface="+mn-cs"/>
              </a:rPr>
              <a:t>障がい</a:t>
            </a:r>
            <a:r>
              <a:rPr lang="ja-JP" altLang="en-US" dirty="0">
                <a:cs typeface="+mn-cs"/>
              </a:rPr>
              <a:t>・病気の児童生徒を対象として専門性の高い</a:t>
            </a:r>
            <a:r>
              <a:rPr lang="ja-JP" altLang="en-US" b="1" u="sng" dirty="0">
                <a:solidFill>
                  <a:srgbClr val="FFFF00"/>
                </a:solidFill>
                <a:cs typeface="+mn-cs"/>
              </a:rPr>
              <a:t>教育・療育</a:t>
            </a:r>
            <a:r>
              <a:rPr lang="ja-JP" altLang="en-US" dirty="0">
                <a:cs typeface="+mn-cs"/>
              </a:rPr>
              <a:t>が求められます</a:t>
            </a:r>
            <a:endParaRPr lang="en-US" altLang="ja-JP" dirty="0">
              <a:cs typeface="+mn-cs"/>
            </a:endParaRPr>
          </a:p>
          <a:p>
            <a:pPr>
              <a:defRPr/>
            </a:pPr>
            <a:endParaRPr lang="en-US" altLang="ja-JP" dirty="0">
              <a:cs typeface="+mn-cs"/>
            </a:endParaRPr>
          </a:p>
          <a:p>
            <a:pPr>
              <a:defRPr/>
            </a:pPr>
            <a:r>
              <a:rPr lang="ja-JP" altLang="en-US" dirty="0">
                <a:cs typeface="+mn-cs"/>
              </a:rPr>
              <a:t>基礎免許（幼</a:t>
            </a:r>
            <a:r>
              <a:rPr lang="en-US" altLang="ja-JP" dirty="0">
                <a:cs typeface="+mn-cs"/>
              </a:rPr>
              <a:t>/</a:t>
            </a:r>
            <a:r>
              <a:rPr lang="ja-JP" altLang="en-US" dirty="0">
                <a:cs typeface="+mn-cs"/>
              </a:rPr>
              <a:t>小</a:t>
            </a:r>
            <a:r>
              <a:rPr lang="en-US" altLang="ja-JP" dirty="0">
                <a:cs typeface="+mn-cs"/>
              </a:rPr>
              <a:t>/</a:t>
            </a:r>
            <a:r>
              <a:rPr lang="ja-JP" altLang="en-US" dirty="0">
                <a:cs typeface="+mn-cs"/>
              </a:rPr>
              <a:t>中</a:t>
            </a:r>
            <a:r>
              <a:rPr lang="en-US" altLang="ja-JP" dirty="0">
                <a:cs typeface="+mn-cs"/>
              </a:rPr>
              <a:t>/</a:t>
            </a:r>
            <a:r>
              <a:rPr lang="ja-JP" altLang="en-US" dirty="0">
                <a:cs typeface="+mn-cs"/>
              </a:rPr>
              <a:t>高）</a:t>
            </a:r>
            <a:endParaRPr lang="en-US" altLang="ja-JP" dirty="0">
              <a:cs typeface="+mn-cs"/>
            </a:endParaRPr>
          </a:p>
          <a:p>
            <a:pPr>
              <a:defRPr/>
            </a:pPr>
            <a:r>
              <a:rPr lang="ja-JP" altLang="en-US" dirty="0">
                <a:cs typeface="+mn-cs"/>
              </a:rPr>
              <a:t>　　＋　特別支援学校の教員免許</a:t>
            </a:r>
            <a:endParaRPr lang="en-US" altLang="ja-JP" dirty="0">
              <a:cs typeface="+mn-cs"/>
            </a:endParaRPr>
          </a:p>
          <a:p>
            <a:pPr>
              <a:defRPr/>
            </a:pPr>
            <a:endParaRPr lang="en-US" altLang="ja-JP" dirty="0">
              <a:cs typeface="+mn-cs"/>
            </a:endParaRPr>
          </a:p>
          <a:p>
            <a:pPr marL="0" indent="0">
              <a:buFont typeface="Wingdings" pitchFamily="2" charset="2"/>
              <a:buNone/>
              <a:defRPr/>
            </a:pPr>
            <a:endParaRPr lang="ja-JP" altLang="en-US" dirty="0">
              <a:cs typeface="+mn-cs"/>
            </a:endParaRPr>
          </a:p>
        </p:txBody>
      </p:sp>
      <p:pic>
        <p:nvPicPr>
          <p:cNvPr id="12292" name="Picture 3" descr="C:\Users\senga\AppData\Local\Microsoft\Windows\Temporary Internet Files\Content.IE5\LD41CUFU\MCj04205400000[1].wmf">
            <a:extLst>
              <a:ext uri="{FF2B5EF4-FFF2-40B4-BE49-F238E27FC236}">
                <a16:creationId xmlns:a16="http://schemas.microsoft.com/office/drawing/2014/main" id="{3D16C786-4D24-7943-B5C1-005F9B4D51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588" y="5045075"/>
            <a:ext cx="2617787"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オーディオ 3">
            <a:hlinkClick r:id="" action="ppaction://media"/>
            <a:extLst>
              <a:ext uri="{FF2B5EF4-FFF2-40B4-BE49-F238E27FC236}">
                <a16:creationId xmlns:a16="http://schemas.microsoft.com/office/drawing/2014/main" id="{B0C1E15B-B03C-EE46-9081-0D3D269164D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8255"/>
    </mc:Choice>
    <mc:Fallback xmlns="">
      <p:transition spd="slow" advTm="78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 calcmode="lin" valueType="num">
                                      <p:cBhvr additive="base">
                                        <p:cTn id="1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 calcmode="lin" valueType="num">
                                      <p:cBhvr additive="base">
                                        <p:cTn id="2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additive="base">
                                        <p:cTn id="2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CB767A-1FA5-0041-8330-3B2A96DE640F}"/>
              </a:ext>
            </a:extLst>
          </p:cNvPr>
          <p:cNvSpPr>
            <a:spLocks noGrp="1"/>
          </p:cNvSpPr>
          <p:nvPr>
            <p:ph type="title"/>
          </p:nvPr>
        </p:nvSpPr>
        <p:spPr>
          <a:xfrm>
            <a:off x="457200" y="274638"/>
            <a:ext cx="8229600" cy="777875"/>
          </a:xfrm>
        </p:spPr>
        <p:txBody>
          <a:bodyPr/>
          <a:lstStyle/>
          <a:p>
            <a:pPr>
              <a:defRPr/>
            </a:pPr>
            <a:r>
              <a:rPr lang="ja-JP" altLang="en-US" dirty="0" err="1">
                <a:cs typeface="+mj-cs"/>
              </a:rPr>
              <a:t>障がい</a:t>
            </a:r>
            <a:r>
              <a:rPr lang="ja-JP" altLang="en-US" dirty="0">
                <a:cs typeface="+mj-cs"/>
              </a:rPr>
              <a:t>種別に応じた学校</a:t>
            </a:r>
          </a:p>
        </p:txBody>
      </p:sp>
      <p:sp>
        <p:nvSpPr>
          <p:cNvPr id="3" name="コンテンツ プレースホルダ 2">
            <a:extLst>
              <a:ext uri="{FF2B5EF4-FFF2-40B4-BE49-F238E27FC236}">
                <a16:creationId xmlns:a16="http://schemas.microsoft.com/office/drawing/2014/main" id="{CD4EC269-52FF-AC4A-8108-9C168B5B9574}"/>
              </a:ext>
            </a:extLst>
          </p:cNvPr>
          <p:cNvSpPr>
            <a:spLocks noGrp="1"/>
          </p:cNvSpPr>
          <p:nvPr>
            <p:ph idx="1"/>
          </p:nvPr>
        </p:nvSpPr>
        <p:spPr>
          <a:xfrm>
            <a:off x="457200" y="1268413"/>
            <a:ext cx="8362950" cy="5400675"/>
          </a:xfrm>
        </p:spPr>
        <p:txBody>
          <a:bodyPr/>
          <a:lstStyle/>
          <a:p>
            <a:pPr>
              <a:defRPr/>
            </a:pPr>
            <a:r>
              <a:rPr lang="ja-JP" altLang="ja-JP" dirty="0">
                <a:cs typeface="+mn-cs"/>
              </a:rPr>
              <a:t>視覚障害</a:t>
            </a:r>
            <a:endParaRPr lang="en-US" altLang="ja-JP" dirty="0">
              <a:cs typeface="+mn-cs"/>
            </a:endParaRPr>
          </a:p>
          <a:p>
            <a:pPr>
              <a:defRPr/>
            </a:pPr>
            <a:r>
              <a:rPr lang="ja-JP" altLang="en-US" dirty="0">
                <a:cs typeface="+mn-cs"/>
              </a:rPr>
              <a:t>　→</a:t>
            </a:r>
            <a:r>
              <a:rPr lang="ja-JP" altLang="ja-JP" dirty="0">
                <a:cs typeface="+mn-cs"/>
              </a:rPr>
              <a:t>盲学校</a:t>
            </a:r>
            <a:r>
              <a:rPr lang="ja-JP" altLang="en-US" dirty="0">
                <a:cs typeface="+mn-cs"/>
              </a:rPr>
              <a:t>または視覚特別支援学校</a:t>
            </a:r>
            <a:endParaRPr lang="en-US" altLang="ja-JP" dirty="0">
              <a:cs typeface="+mn-cs"/>
            </a:endParaRPr>
          </a:p>
          <a:p>
            <a:pPr>
              <a:defRPr/>
            </a:pPr>
            <a:r>
              <a:rPr lang="ja-JP" altLang="en-US" dirty="0">
                <a:cs typeface="+mn-cs"/>
              </a:rPr>
              <a:t>　　　　　　　　　　　（</a:t>
            </a:r>
            <a:r>
              <a:rPr lang="ja-JP" altLang="en-US">
                <a:cs typeface="+mn-cs"/>
              </a:rPr>
              <a:t>例：北海道視覚支援学校</a:t>
            </a:r>
            <a:r>
              <a:rPr lang="ja-JP" altLang="en-US" dirty="0">
                <a:cs typeface="+mn-cs"/>
              </a:rPr>
              <a:t>）</a:t>
            </a:r>
            <a:endParaRPr lang="en-US" altLang="ja-JP" dirty="0">
              <a:cs typeface="+mn-cs"/>
            </a:endParaRPr>
          </a:p>
          <a:p>
            <a:pPr>
              <a:defRPr/>
            </a:pPr>
            <a:r>
              <a:rPr lang="ja-JP" altLang="ja-JP" dirty="0">
                <a:cs typeface="+mn-cs"/>
              </a:rPr>
              <a:t>聴覚障害</a:t>
            </a:r>
            <a:endParaRPr lang="en-US" altLang="ja-JP" dirty="0">
              <a:cs typeface="+mn-cs"/>
            </a:endParaRPr>
          </a:p>
          <a:p>
            <a:pPr>
              <a:defRPr/>
            </a:pPr>
            <a:r>
              <a:rPr lang="ja-JP" altLang="en-US" dirty="0">
                <a:cs typeface="+mn-cs"/>
              </a:rPr>
              <a:t>　→</a:t>
            </a:r>
            <a:r>
              <a:rPr lang="ja-JP" altLang="ja-JP" dirty="0">
                <a:cs typeface="+mn-cs"/>
              </a:rPr>
              <a:t>聾学校</a:t>
            </a:r>
            <a:r>
              <a:rPr lang="ja-JP" altLang="en-US" dirty="0">
                <a:cs typeface="+mn-cs"/>
              </a:rPr>
              <a:t>または聴覚特別支援学校</a:t>
            </a:r>
            <a:endParaRPr lang="en-US" altLang="ja-JP" dirty="0">
              <a:cs typeface="+mn-cs"/>
            </a:endParaRPr>
          </a:p>
          <a:p>
            <a:pPr>
              <a:defRPr/>
            </a:pPr>
            <a:r>
              <a:rPr lang="ja-JP" altLang="en-US" dirty="0">
                <a:cs typeface="+mn-cs"/>
              </a:rPr>
              <a:t>　　　（例：札幌聾学校）</a:t>
            </a:r>
            <a:endParaRPr lang="en-US" altLang="ja-JP" dirty="0">
              <a:cs typeface="+mn-cs"/>
            </a:endParaRPr>
          </a:p>
          <a:p>
            <a:pPr>
              <a:defRPr/>
            </a:pPr>
            <a:endParaRPr lang="en-US" altLang="ja-JP" sz="900" dirty="0">
              <a:cs typeface="+mn-cs"/>
            </a:endParaRPr>
          </a:p>
          <a:p>
            <a:pPr>
              <a:defRPr/>
            </a:pPr>
            <a:r>
              <a:rPr lang="ja-JP" altLang="ja-JP" dirty="0">
                <a:cs typeface="+mn-cs"/>
              </a:rPr>
              <a:t>知的</a:t>
            </a:r>
            <a:r>
              <a:rPr lang="ja-JP" altLang="ja-JP" dirty="0" err="1">
                <a:cs typeface="+mn-cs"/>
              </a:rPr>
              <a:t>障がい</a:t>
            </a:r>
            <a:r>
              <a:rPr lang="ja-JP" altLang="ja-JP" dirty="0">
                <a:cs typeface="+mn-cs"/>
              </a:rPr>
              <a:t>・肢体不自由・病弱</a:t>
            </a:r>
            <a:endParaRPr lang="en-US" altLang="ja-JP" dirty="0">
              <a:cs typeface="+mn-cs"/>
            </a:endParaRPr>
          </a:p>
          <a:p>
            <a:pPr>
              <a:defRPr/>
            </a:pPr>
            <a:r>
              <a:rPr lang="ja-JP" altLang="en-US" dirty="0">
                <a:cs typeface="+mn-cs"/>
              </a:rPr>
              <a:t>　→</a:t>
            </a:r>
            <a:r>
              <a:rPr lang="ja-JP" altLang="ja-JP" dirty="0">
                <a:cs typeface="+mn-cs"/>
              </a:rPr>
              <a:t>養護学校</a:t>
            </a:r>
            <a:r>
              <a:rPr lang="ja-JP" altLang="en-US" dirty="0">
                <a:cs typeface="+mn-cs"/>
              </a:rPr>
              <a:t>、高等養護学校、特別支援学校</a:t>
            </a:r>
            <a:endParaRPr lang="en-US" altLang="ja-JP" dirty="0">
              <a:cs typeface="+mn-cs"/>
            </a:endParaRPr>
          </a:p>
          <a:p>
            <a:pPr>
              <a:defRPr/>
            </a:pPr>
            <a:r>
              <a:rPr lang="ja-JP" altLang="en-US" dirty="0">
                <a:cs typeface="+mn-cs"/>
              </a:rPr>
              <a:t>＜各校の公式</a:t>
            </a:r>
            <a:r>
              <a:rPr lang="en-US" altLang="ja-JP" dirty="0">
                <a:cs typeface="+mn-cs"/>
              </a:rPr>
              <a:t>HP</a:t>
            </a:r>
            <a:r>
              <a:rPr lang="ja-JP" altLang="en-US" dirty="0" err="1">
                <a:cs typeface="+mn-cs"/>
              </a:rPr>
              <a:t>は必</a:t>
            </a:r>
            <a:r>
              <a:rPr lang="ja-JP" altLang="en-US" dirty="0">
                <a:cs typeface="+mn-cs"/>
              </a:rPr>
              <a:t>見！＞</a:t>
            </a:r>
            <a:endParaRPr lang="ja-JP" altLang="ja-JP" dirty="0">
              <a:cs typeface="+mn-cs"/>
            </a:endParaRPr>
          </a:p>
          <a:p>
            <a:pPr>
              <a:defRPr/>
            </a:pPr>
            <a:endParaRPr lang="ja-JP" altLang="en-US" dirty="0">
              <a:cs typeface="+mn-cs"/>
            </a:endParaRPr>
          </a:p>
        </p:txBody>
      </p:sp>
      <p:pic>
        <p:nvPicPr>
          <p:cNvPr id="4" name="オーディオ 3">
            <a:hlinkClick r:id="" action="ppaction://media"/>
            <a:extLst>
              <a:ext uri="{FF2B5EF4-FFF2-40B4-BE49-F238E27FC236}">
                <a16:creationId xmlns:a16="http://schemas.microsoft.com/office/drawing/2014/main" id="{FB1F6178-2C66-7649-8A6C-E08A4EABA8B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7954"/>
    </mc:Choice>
    <mc:Fallback xmlns="">
      <p:transition spd="slow" advTm="77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ECC128-A2D2-AB40-8363-4F1C4CF76D10}"/>
              </a:ext>
            </a:extLst>
          </p:cNvPr>
          <p:cNvSpPr>
            <a:spLocks noGrp="1"/>
          </p:cNvSpPr>
          <p:nvPr>
            <p:ph type="title"/>
          </p:nvPr>
        </p:nvSpPr>
        <p:spPr/>
        <p:txBody>
          <a:bodyPr/>
          <a:lstStyle/>
          <a:p>
            <a:pPr>
              <a:defRPr/>
            </a:pPr>
            <a:r>
              <a:rPr lang="ja-JP" altLang="ja-JP" dirty="0">
                <a:cs typeface="+mj-cs"/>
              </a:rPr>
              <a:t>北海道</a:t>
            </a:r>
            <a:r>
              <a:rPr lang="ja-JP" altLang="en-US" dirty="0">
                <a:cs typeface="+mj-cs"/>
              </a:rPr>
              <a:t>札幌視覚支援学校</a:t>
            </a:r>
          </a:p>
        </p:txBody>
      </p:sp>
      <p:sp>
        <p:nvSpPr>
          <p:cNvPr id="3" name="コンテンツ プレースホルダー 2">
            <a:extLst>
              <a:ext uri="{FF2B5EF4-FFF2-40B4-BE49-F238E27FC236}">
                <a16:creationId xmlns:a16="http://schemas.microsoft.com/office/drawing/2014/main" id="{339D3E29-BD7E-FA46-A328-D52A8181769E}"/>
              </a:ext>
            </a:extLst>
          </p:cNvPr>
          <p:cNvSpPr>
            <a:spLocks noGrp="1"/>
          </p:cNvSpPr>
          <p:nvPr>
            <p:ph idx="1"/>
          </p:nvPr>
        </p:nvSpPr>
        <p:spPr/>
        <p:txBody>
          <a:bodyPr/>
          <a:lstStyle/>
          <a:p>
            <a:pPr>
              <a:defRPr/>
            </a:pPr>
            <a:r>
              <a:rPr lang="ja-JP" altLang="en-US" u="sng" dirty="0">
                <a:solidFill>
                  <a:srgbClr val="FFFF00"/>
                </a:solidFill>
                <a:cs typeface="+mn-cs"/>
              </a:rPr>
              <a:t>視覚障害</a:t>
            </a:r>
            <a:r>
              <a:rPr lang="ja-JP" altLang="en-US" dirty="0">
                <a:cs typeface="+mn-cs"/>
              </a:rPr>
              <a:t>のある生徒のための学校です</a:t>
            </a:r>
          </a:p>
        </p:txBody>
      </p:sp>
      <p:pic>
        <p:nvPicPr>
          <p:cNvPr id="16388" name="Picture 2" descr="C:\Users\Senga\AppData\Local\Microsoft\Windows\Temporary Internet Files\Content.IE5\7ELS957Y\MP900422350[1].jpg">
            <a:extLst>
              <a:ext uri="{FF2B5EF4-FFF2-40B4-BE49-F238E27FC236}">
                <a16:creationId xmlns:a16="http://schemas.microsoft.com/office/drawing/2014/main" id="{F73CE442-029F-0C41-9F39-39B70704F9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3141663"/>
            <a:ext cx="37084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3" descr="C:\Users\Senga\AppData\Local\Microsoft\Windows\Temporary Internet Files\Content.IE5\02CEJ77N\MP900399768[1].jpg">
            <a:extLst>
              <a:ext uri="{FF2B5EF4-FFF2-40B4-BE49-F238E27FC236}">
                <a16:creationId xmlns:a16="http://schemas.microsoft.com/office/drawing/2014/main" id="{2A258165-EC33-2445-91D9-046A54D906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7763" y="2708275"/>
            <a:ext cx="2082800"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テキスト ボックス 3">
            <a:extLst>
              <a:ext uri="{FF2B5EF4-FFF2-40B4-BE49-F238E27FC236}">
                <a16:creationId xmlns:a16="http://schemas.microsoft.com/office/drawing/2014/main" id="{4EF6E321-B676-D54A-ADF7-E1597F5B8F16}"/>
              </a:ext>
            </a:extLst>
          </p:cNvPr>
          <p:cNvSpPr txBox="1">
            <a:spLocks noChangeArrowheads="1"/>
          </p:cNvSpPr>
          <p:nvPr/>
        </p:nvSpPr>
        <p:spPr bwMode="auto">
          <a:xfrm>
            <a:off x="1403350" y="5943600"/>
            <a:ext cx="2952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kumimoji="1"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kumimoji="1"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kumimoji="1"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kumimoji="1"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kumimoji="1"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anose="02020404030301010803" pitchFamily="18" charset="0"/>
                <a:ea typeface="ＭＳ Ｐゴシック" panose="020B0600070205080204" pitchFamily="34" charset="-128"/>
              </a:defRPr>
            </a:lvl9pPr>
          </a:lstStyle>
          <a:p>
            <a:pPr eaLnBrk="1" hangingPunct="1">
              <a:spcBef>
                <a:spcPct val="0"/>
              </a:spcBef>
              <a:buClrTx/>
              <a:buSzTx/>
              <a:buFontTx/>
              <a:buNone/>
            </a:pPr>
            <a:r>
              <a:rPr lang="ja-JP" altLang="en-US" sz="1800"/>
              <a:t>全盲の生徒が活用する点字</a:t>
            </a:r>
          </a:p>
        </p:txBody>
      </p:sp>
      <p:sp>
        <p:nvSpPr>
          <p:cNvPr id="16391" name="テキスト ボックス 4">
            <a:extLst>
              <a:ext uri="{FF2B5EF4-FFF2-40B4-BE49-F238E27FC236}">
                <a16:creationId xmlns:a16="http://schemas.microsoft.com/office/drawing/2014/main" id="{CA5208C7-50AA-A24D-8C0F-7D11C4E7ABFF}"/>
              </a:ext>
            </a:extLst>
          </p:cNvPr>
          <p:cNvSpPr txBox="1">
            <a:spLocks noChangeArrowheads="1"/>
          </p:cNvSpPr>
          <p:nvPr/>
        </p:nvSpPr>
        <p:spPr bwMode="auto">
          <a:xfrm>
            <a:off x="5435600" y="5943600"/>
            <a:ext cx="33131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kumimoji="1"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kumimoji="1"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kumimoji="1"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kumimoji="1"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kumimoji="1"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anose="02020404030301010803" pitchFamily="18" charset="0"/>
                <a:ea typeface="ＭＳ Ｐゴシック" panose="020B0600070205080204" pitchFamily="34" charset="-128"/>
              </a:defRPr>
            </a:lvl9pPr>
          </a:lstStyle>
          <a:p>
            <a:pPr eaLnBrk="1" hangingPunct="1">
              <a:spcBef>
                <a:spcPct val="0"/>
              </a:spcBef>
              <a:buClrTx/>
              <a:buSzTx/>
              <a:buFontTx/>
              <a:buNone/>
            </a:pPr>
            <a:r>
              <a:rPr lang="ja-JP" altLang="en-US" sz="1800"/>
              <a:t>弱視児はテキストの拡大、全盲児にも点字パソコンを活用します</a:t>
            </a:r>
          </a:p>
        </p:txBody>
      </p:sp>
      <p:pic>
        <p:nvPicPr>
          <p:cNvPr id="4" name="オーディオ 3">
            <a:hlinkClick r:id="" action="ppaction://media"/>
            <a:extLst>
              <a:ext uri="{FF2B5EF4-FFF2-40B4-BE49-F238E27FC236}">
                <a16:creationId xmlns:a16="http://schemas.microsoft.com/office/drawing/2014/main" id="{F5FF356C-6E35-D24E-B8F7-1F7DD2ADA2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515"/>
    </mc:Choice>
    <mc:Fallback xmlns="">
      <p:transition spd="slow" advTm="43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D14EC5-250F-5A43-84F3-1406B6C984EF}"/>
              </a:ext>
            </a:extLst>
          </p:cNvPr>
          <p:cNvSpPr>
            <a:spLocks noGrp="1"/>
          </p:cNvSpPr>
          <p:nvPr>
            <p:ph type="title"/>
          </p:nvPr>
        </p:nvSpPr>
        <p:spPr>
          <a:xfrm>
            <a:off x="457200" y="274638"/>
            <a:ext cx="8229600" cy="777875"/>
          </a:xfrm>
        </p:spPr>
        <p:txBody>
          <a:bodyPr/>
          <a:lstStyle/>
          <a:p>
            <a:pPr>
              <a:defRPr/>
            </a:pPr>
            <a:r>
              <a:rPr lang="ja-JP" altLang="ja-JP" dirty="0"/>
              <a:t>北海道</a:t>
            </a:r>
            <a:r>
              <a:rPr lang="ja-JP" altLang="en-US" dirty="0"/>
              <a:t>札幌視覚支援学校</a:t>
            </a:r>
            <a:endParaRPr lang="ja-JP" altLang="en-US" dirty="0">
              <a:cs typeface="+mj-cs"/>
            </a:endParaRPr>
          </a:p>
        </p:txBody>
      </p:sp>
      <p:sp>
        <p:nvSpPr>
          <p:cNvPr id="3" name="コンテンツ プレースホルダ 2">
            <a:extLst>
              <a:ext uri="{FF2B5EF4-FFF2-40B4-BE49-F238E27FC236}">
                <a16:creationId xmlns:a16="http://schemas.microsoft.com/office/drawing/2014/main" id="{9905D4DD-5F56-FE45-93C5-15C6DD6D58E5}"/>
              </a:ext>
            </a:extLst>
          </p:cNvPr>
          <p:cNvSpPr>
            <a:spLocks noGrp="1"/>
          </p:cNvSpPr>
          <p:nvPr>
            <p:ph idx="1"/>
          </p:nvPr>
        </p:nvSpPr>
        <p:spPr>
          <a:xfrm>
            <a:off x="428625" y="1125538"/>
            <a:ext cx="8229600" cy="5303837"/>
          </a:xfrm>
        </p:spPr>
        <p:txBody>
          <a:bodyPr/>
          <a:lstStyle/>
          <a:p>
            <a:pPr>
              <a:defRPr/>
            </a:pPr>
            <a:r>
              <a:rPr lang="ja-JP" altLang="en-US" dirty="0">
                <a:cs typeface="+mn-cs"/>
              </a:rPr>
              <a:t>平成</a:t>
            </a:r>
            <a:r>
              <a:rPr lang="en-US" altLang="ja-JP" dirty="0">
                <a:cs typeface="+mn-cs"/>
              </a:rPr>
              <a:t>27</a:t>
            </a:r>
            <a:r>
              <a:rPr lang="ja-JP" altLang="en-US" dirty="0">
                <a:cs typeface="+mn-cs"/>
              </a:rPr>
              <a:t>年</a:t>
            </a:r>
            <a:r>
              <a:rPr lang="en-US" altLang="ja-JP" dirty="0">
                <a:cs typeface="+mn-cs"/>
              </a:rPr>
              <a:t>4</a:t>
            </a:r>
            <a:r>
              <a:rPr lang="ja-JP" altLang="en-US" dirty="0">
                <a:cs typeface="+mn-cs"/>
              </a:rPr>
              <a:t>月に旧北海道札幌盲学校と北海道高等盲学校が統合されて新設された</a:t>
            </a:r>
            <a:endParaRPr lang="en-US" altLang="ja-JP" dirty="0">
              <a:cs typeface="+mn-cs"/>
            </a:endParaRPr>
          </a:p>
          <a:p>
            <a:pPr>
              <a:defRPr/>
            </a:pPr>
            <a:endParaRPr lang="en-US" altLang="ja-JP" dirty="0">
              <a:cs typeface="+mn-cs"/>
            </a:endParaRPr>
          </a:p>
          <a:p>
            <a:pPr>
              <a:defRPr/>
            </a:pPr>
            <a:r>
              <a:rPr lang="ja-JP" altLang="en-US" b="1" dirty="0">
                <a:cs typeface="+mn-cs"/>
              </a:rPr>
              <a:t>対象は幼稚部の３歳から、小中高等部、理療従事者専門家養成の高等部専攻科の成人まで、幅広い</a:t>
            </a:r>
            <a:endParaRPr lang="en-US" altLang="ja-JP" b="1" dirty="0">
              <a:cs typeface="+mn-cs"/>
            </a:endParaRPr>
          </a:p>
          <a:p>
            <a:pPr>
              <a:defRPr/>
            </a:pPr>
            <a:endParaRPr lang="en-US" altLang="ja-JP" b="1" dirty="0">
              <a:cs typeface="+mn-cs"/>
            </a:endParaRPr>
          </a:p>
          <a:p>
            <a:pPr>
              <a:defRPr/>
            </a:pPr>
            <a:r>
              <a:rPr lang="ja-JP" altLang="en-US" b="1" dirty="0">
                <a:cs typeface="+mn-cs"/>
              </a:rPr>
              <a:t>見えなくても、点字や触れる教材などを使って通常の教科教育を行う</a:t>
            </a:r>
            <a:endParaRPr lang="en-US" altLang="ja-JP" b="1" dirty="0">
              <a:cs typeface="+mn-cs"/>
            </a:endParaRPr>
          </a:p>
          <a:p>
            <a:pPr>
              <a:defRPr/>
            </a:pPr>
            <a:endParaRPr lang="en-US" altLang="ja-JP" b="1" dirty="0">
              <a:cs typeface="+mn-cs"/>
            </a:endParaRPr>
          </a:p>
        </p:txBody>
      </p:sp>
      <p:pic>
        <p:nvPicPr>
          <p:cNvPr id="4" name="オーディオ 3">
            <a:hlinkClick r:id="" action="ppaction://media"/>
            <a:extLst>
              <a:ext uri="{FF2B5EF4-FFF2-40B4-BE49-F238E27FC236}">
                <a16:creationId xmlns:a16="http://schemas.microsoft.com/office/drawing/2014/main" id="{9E665031-AF9D-9E4B-B334-61C4F9E8E3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782"/>
    </mc:Choice>
    <mc:Fallback xmlns="">
      <p:transition spd="slow" advTm="73782"/>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FE88E4-CF2E-9845-A046-AC0D4641FAE1}"/>
              </a:ext>
            </a:extLst>
          </p:cNvPr>
          <p:cNvSpPr>
            <a:spLocks noGrp="1"/>
          </p:cNvSpPr>
          <p:nvPr>
            <p:ph type="title"/>
          </p:nvPr>
        </p:nvSpPr>
        <p:spPr>
          <a:xfrm>
            <a:off x="468313" y="115888"/>
            <a:ext cx="8229600" cy="1143000"/>
          </a:xfrm>
        </p:spPr>
        <p:txBody>
          <a:bodyPr/>
          <a:lstStyle/>
          <a:p>
            <a:pPr>
              <a:defRPr/>
            </a:pPr>
            <a:r>
              <a:rPr lang="ja-JP" altLang="ja-JP" dirty="0"/>
              <a:t>北海道</a:t>
            </a:r>
            <a:r>
              <a:rPr lang="ja-JP" altLang="en-US" dirty="0"/>
              <a:t>札幌視覚支援学校</a:t>
            </a:r>
          </a:p>
        </p:txBody>
      </p:sp>
      <p:sp>
        <p:nvSpPr>
          <p:cNvPr id="3" name="コンテンツ プレースホルダー 2">
            <a:extLst>
              <a:ext uri="{FF2B5EF4-FFF2-40B4-BE49-F238E27FC236}">
                <a16:creationId xmlns:a16="http://schemas.microsoft.com/office/drawing/2014/main" id="{D0D333E6-0EB7-ED47-AD62-92CCC6B49B09}"/>
              </a:ext>
            </a:extLst>
          </p:cNvPr>
          <p:cNvSpPr>
            <a:spLocks noGrp="1"/>
          </p:cNvSpPr>
          <p:nvPr>
            <p:ph idx="1"/>
          </p:nvPr>
        </p:nvSpPr>
        <p:spPr>
          <a:xfrm>
            <a:off x="457200" y="1341438"/>
            <a:ext cx="8229600" cy="4784725"/>
          </a:xfrm>
        </p:spPr>
        <p:txBody>
          <a:bodyPr/>
          <a:lstStyle/>
          <a:p>
            <a:pPr>
              <a:buFont typeface="Wingdings" charset="0"/>
              <a:buChar char="n"/>
              <a:defRPr/>
            </a:pPr>
            <a:r>
              <a:rPr lang="ja-JP" altLang="en-US" dirty="0"/>
              <a:t>挨拶は、聞き取りやすい声ではっきりと言う</a:t>
            </a:r>
            <a:endParaRPr lang="en-US" altLang="ja-JP" dirty="0"/>
          </a:p>
          <a:p>
            <a:pPr>
              <a:buFont typeface="Wingdings" charset="0"/>
              <a:buChar char="n"/>
              <a:defRPr/>
            </a:pPr>
            <a:r>
              <a:rPr lang="ja-JP" altLang="ja-JP" dirty="0"/>
              <a:t>　</a:t>
            </a:r>
            <a:r>
              <a:rPr lang="ja-JP" altLang="en-US" dirty="0"/>
              <a:t>顔が見えないため、声で相手の雰囲気を感じ取っています</a:t>
            </a:r>
            <a:endParaRPr lang="en-US" altLang="ja-JP" dirty="0"/>
          </a:p>
          <a:p>
            <a:pPr>
              <a:buFont typeface="Wingdings" charset="0"/>
              <a:buChar char="n"/>
              <a:defRPr/>
            </a:pPr>
            <a:endParaRPr lang="en-US" altLang="ja-JP" dirty="0"/>
          </a:p>
          <a:p>
            <a:pPr>
              <a:buFont typeface="Wingdings" charset="0"/>
              <a:buChar char="n"/>
              <a:defRPr/>
            </a:pPr>
            <a:r>
              <a:rPr lang="ja-JP" altLang="en-US" dirty="0"/>
              <a:t>色や形、質感など、触れない物は言葉で表現</a:t>
            </a:r>
            <a:endParaRPr lang="en-US" altLang="ja-JP" dirty="0"/>
          </a:p>
          <a:p>
            <a:pPr>
              <a:buFont typeface="Wingdings" charset="0"/>
              <a:buChar char="n"/>
              <a:defRPr/>
            </a:pPr>
            <a:r>
              <a:rPr lang="ja-JP" altLang="ja-JP" dirty="0"/>
              <a:t>　</a:t>
            </a:r>
            <a:r>
              <a:rPr lang="ja-JP" altLang="en-US" dirty="0"/>
              <a:t>語彙力や表現力が試される？</a:t>
            </a:r>
            <a:endParaRPr lang="en-US" altLang="ja-JP" dirty="0"/>
          </a:p>
          <a:p>
            <a:pPr>
              <a:buFont typeface="Wingdings" charset="0"/>
              <a:buChar char="n"/>
              <a:defRPr/>
            </a:pPr>
            <a:endParaRPr lang="en-US" altLang="ja-JP" dirty="0"/>
          </a:p>
          <a:p>
            <a:pPr>
              <a:buFont typeface="Wingdings" charset="0"/>
              <a:buChar char="n"/>
              <a:defRPr/>
            </a:pPr>
            <a:r>
              <a:rPr lang="ja-JP" altLang="en-US" dirty="0"/>
              <a:t>校内の移動の際、早歩きや走ることは、衝突の可能性があるので厳禁</a:t>
            </a:r>
          </a:p>
        </p:txBody>
      </p:sp>
      <p:pic>
        <p:nvPicPr>
          <p:cNvPr id="4" name="オーディオ 3">
            <a:hlinkClick r:id="" action="ppaction://media"/>
            <a:extLst>
              <a:ext uri="{FF2B5EF4-FFF2-40B4-BE49-F238E27FC236}">
                <a16:creationId xmlns:a16="http://schemas.microsoft.com/office/drawing/2014/main" id="{CE699577-0470-3D4F-A727-19359EA554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8622"/>
    </mc:Choice>
    <mc:Fallback xmlns="">
      <p:transition spd="slow" advTm="88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8|8.8"/>
</p:tagLst>
</file>

<file path=ppt/tags/tag10.xml><?xml version="1.0" encoding="utf-8"?>
<p:tagLst xmlns:a="http://schemas.openxmlformats.org/drawingml/2006/main" xmlns:r="http://schemas.openxmlformats.org/officeDocument/2006/relationships" xmlns:p="http://schemas.openxmlformats.org/presentationml/2006/main">
  <p:tag name="TIMING" val="|24.5"/>
</p:tagLst>
</file>

<file path=ppt/tags/tag11.xml><?xml version="1.0" encoding="utf-8"?>
<p:tagLst xmlns:a="http://schemas.openxmlformats.org/drawingml/2006/main" xmlns:r="http://schemas.openxmlformats.org/officeDocument/2006/relationships" xmlns:p="http://schemas.openxmlformats.org/presentationml/2006/main">
  <p:tag name="TIMING" val="|4.1|58.3|23.1|13.4"/>
</p:tagLst>
</file>

<file path=ppt/tags/tag12.xml><?xml version="1.0" encoding="utf-8"?>
<p:tagLst xmlns:a="http://schemas.openxmlformats.org/drawingml/2006/main" xmlns:r="http://schemas.openxmlformats.org/officeDocument/2006/relationships" xmlns:p="http://schemas.openxmlformats.org/presentationml/2006/main">
  <p:tag name="TIMING" val="|14.1|15.3"/>
</p:tagLst>
</file>

<file path=ppt/tags/tag13.xml><?xml version="1.0" encoding="utf-8"?>
<p:tagLst xmlns:a="http://schemas.openxmlformats.org/drawingml/2006/main" xmlns:r="http://schemas.openxmlformats.org/officeDocument/2006/relationships" xmlns:p="http://schemas.openxmlformats.org/presentationml/2006/main">
  <p:tag name="TIMING" val="|23.8|8.9"/>
</p:tagLst>
</file>

<file path=ppt/tags/tag14.xml><?xml version="1.0" encoding="utf-8"?>
<p:tagLst xmlns:a="http://schemas.openxmlformats.org/drawingml/2006/main" xmlns:r="http://schemas.openxmlformats.org/officeDocument/2006/relationships" xmlns:p="http://schemas.openxmlformats.org/presentationml/2006/main">
  <p:tag name="TIMING" val="|-1798.3|13.2"/>
</p:tagLst>
</file>

<file path=ppt/tags/tag15.xml><?xml version="1.0" encoding="utf-8"?>
<p:tagLst xmlns:a="http://schemas.openxmlformats.org/drawingml/2006/main" xmlns:r="http://schemas.openxmlformats.org/officeDocument/2006/relationships" xmlns:p="http://schemas.openxmlformats.org/presentationml/2006/main">
  <p:tag name="TIMING" val="|14.1|37|27.7"/>
</p:tagLst>
</file>

<file path=ppt/tags/tag16.xml><?xml version="1.0" encoding="utf-8"?>
<p:tagLst xmlns:a="http://schemas.openxmlformats.org/drawingml/2006/main" xmlns:r="http://schemas.openxmlformats.org/officeDocument/2006/relationships" xmlns:p="http://schemas.openxmlformats.org/presentationml/2006/main">
  <p:tag name="TIMING" val="|21.9"/>
</p:tagLst>
</file>

<file path=ppt/tags/tag17.xml><?xml version="1.0" encoding="utf-8"?>
<p:tagLst xmlns:a="http://schemas.openxmlformats.org/drawingml/2006/main" xmlns:r="http://schemas.openxmlformats.org/officeDocument/2006/relationships" xmlns:p="http://schemas.openxmlformats.org/presentationml/2006/main">
  <p:tag name="TIMING" val="|24.7|38.7"/>
</p:tagLst>
</file>

<file path=ppt/tags/tag18.xml><?xml version="1.0" encoding="utf-8"?>
<p:tagLst xmlns:a="http://schemas.openxmlformats.org/drawingml/2006/main" xmlns:r="http://schemas.openxmlformats.org/officeDocument/2006/relationships" xmlns:p="http://schemas.openxmlformats.org/presentationml/2006/main">
  <p:tag name="TIMING" val="|36.3|17.7"/>
</p:tagLst>
</file>

<file path=ppt/tags/tag19.xml><?xml version="1.0" encoding="utf-8"?>
<p:tagLst xmlns:a="http://schemas.openxmlformats.org/drawingml/2006/main" xmlns:r="http://schemas.openxmlformats.org/officeDocument/2006/relationships" xmlns:p="http://schemas.openxmlformats.org/presentationml/2006/main">
  <p:tag name="TIMING" val="|0.7|7.8|2.1|4.1|1.4"/>
</p:tagLst>
</file>

<file path=ppt/tags/tag2.xml><?xml version="1.0" encoding="utf-8"?>
<p:tagLst xmlns:a="http://schemas.openxmlformats.org/drawingml/2006/main" xmlns:r="http://schemas.openxmlformats.org/officeDocument/2006/relationships" xmlns:p="http://schemas.openxmlformats.org/presentationml/2006/main">
  <p:tag name="TIMING" val="|13.3|15.6"/>
</p:tagLst>
</file>

<file path=ppt/tags/tag3.xml><?xml version="1.0" encoding="utf-8"?>
<p:tagLst xmlns:a="http://schemas.openxmlformats.org/drawingml/2006/main" xmlns:r="http://schemas.openxmlformats.org/officeDocument/2006/relationships" xmlns:p="http://schemas.openxmlformats.org/presentationml/2006/main">
  <p:tag name="TIMING" val="|7.6|36.2|13.8|13.9"/>
</p:tagLst>
</file>

<file path=ppt/tags/tag4.xml><?xml version="1.0" encoding="utf-8"?>
<p:tagLst xmlns:a="http://schemas.openxmlformats.org/drawingml/2006/main" xmlns:r="http://schemas.openxmlformats.org/officeDocument/2006/relationships" xmlns:p="http://schemas.openxmlformats.org/presentationml/2006/main">
  <p:tag name="TIMING" val="|5.9|4.4|9.9|0.6|3.9|5.3|7.4|14.4"/>
</p:tagLst>
</file>

<file path=ppt/tags/tag5.xml><?xml version="1.0" encoding="utf-8"?>
<p:tagLst xmlns:a="http://schemas.openxmlformats.org/drawingml/2006/main" xmlns:r="http://schemas.openxmlformats.org/officeDocument/2006/relationships" xmlns:p="http://schemas.openxmlformats.org/presentationml/2006/main">
  <p:tag name="TIMING" val="|6.7"/>
</p:tagLst>
</file>

<file path=ppt/tags/tag6.xml><?xml version="1.0" encoding="utf-8"?>
<p:tagLst xmlns:a="http://schemas.openxmlformats.org/drawingml/2006/main" xmlns:r="http://schemas.openxmlformats.org/officeDocument/2006/relationships" xmlns:p="http://schemas.openxmlformats.org/presentationml/2006/main">
  <p:tag name="TIMING" val="|3.2|7.4"/>
</p:tagLst>
</file>

<file path=ppt/tags/tag7.xml><?xml version="1.0" encoding="utf-8"?>
<p:tagLst xmlns:a="http://schemas.openxmlformats.org/drawingml/2006/main" xmlns:r="http://schemas.openxmlformats.org/officeDocument/2006/relationships" xmlns:p="http://schemas.openxmlformats.org/presentationml/2006/main">
  <p:tag name="TIMING" val="|13.5|37.5"/>
</p:tagLst>
</file>

<file path=ppt/tags/tag8.xml><?xml version="1.0" encoding="utf-8"?>
<p:tagLst xmlns:a="http://schemas.openxmlformats.org/drawingml/2006/main" xmlns:r="http://schemas.openxmlformats.org/officeDocument/2006/relationships" xmlns:p="http://schemas.openxmlformats.org/presentationml/2006/main">
  <p:tag name="TIMING" val="|15.9|59.4|17.7"/>
</p:tagLst>
</file>

<file path=ppt/tags/tag9.xml><?xml version="1.0" encoding="utf-8"?>
<p:tagLst xmlns:a="http://schemas.openxmlformats.org/drawingml/2006/main" xmlns:r="http://schemas.openxmlformats.org/officeDocument/2006/relationships" xmlns:p="http://schemas.openxmlformats.org/presentationml/2006/main">
  <p:tag name="TIMING" val="|11.9|14.5|12.2|38.4"/>
</p:tagLst>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3920</TotalTime>
  <Words>1934</Words>
  <Application>Microsoft Macintosh PowerPoint</Application>
  <PresentationFormat>画面に合わせる (4:3)</PresentationFormat>
  <Paragraphs>212</Paragraphs>
  <Slides>28</Slides>
  <Notes>20</Notes>
  <HiddenSlides>0</HiddenSlides>
  <MMClips>28</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28</vt:i4>
      </vt:variant>
    </vt:vector>
  </HeadingPairs>
  <TitlesOfParts>
    <vt:vector size="34" baseType="lpstr">
      <vt:lpstr>ＭＳ Ｐゴシック</vt:lpstr>
      <vt:lpstr>Arial</vt:lpstr>
      <vt:lpstr>Calibri</vt:lpstr>
      <vt:lpstr>Garamond</vt:lpstr>
      <vt:lpstr>Wingdings</vt:lpstr>
      <vt:lpstr>Stream</vt:lpstr>
      <vt:lpstr>特別支援学校（養護学校）における介護等体験実習の事前指導</vt:lpstr>
      <vt:lpstr>特別支援学校（養護学校）に行ったことがある人はいますか？ </vt:lpstr>
      <vt:lpstr>１．特別支援学校（盲・聾・養護学校）の役割</vt:lpstr>
      <vt:lpstr>特別支援学校はより身近な存在に</vt:lpstr>
      <vt:lpstr>２．特別支援学校とはどのような学校か </vt:lpstr>
      <vt:lpstr>障がい種別に応じた学校</vt:lpstr>
      <vt:lpstr>北海道札幌視覚支援学校</vt:lpstr>
      <vt:lpstr>北海道札幌視覚支援学校</vt:lpstr>
      <vt:lpstr>北海道札幌視覚支援学校</vt:lpstr>
      <vt:lpstr>○聴覚障害の学校種</vt:lpstr>
      <vt:lpstr>札幌聾学校の内容</vt:lpstr>
      <vt:lpstr>○肢体不自由の学校（道内10校）</vt:lpstr>
      <vt:lpstr>　○真駒内養護学校</vt:lpstr>
      <vt:lpstr>肢体不自由養護学校の注意点</vt:lpstr>
      <vt:lpstr>○知的障がいの学校</vt:lpstr>
      <vt:lpstr>札幌高等養護学校</vt:lpstr>
      <vt:lpstr>札幌高等養護学校の学科構成</vt:lpstr>
      <vt:lpstr>知的障がいの養護学校の注意点</vt:lpstr>
      <vt:lpstr>３．特別支援学校で気をつけたいこと</vt:lpstr>
      <vt:lpstr>児童生徒の障がいや病気の内容を聞いてはいけない理由</vt:lpstr>
      <vt:lpstr>４．２日間という短い時間に何を 学び取るか</vt:lpstr>
      <vt:lpstr>事前に学校の情報を頭に入れる</vt:lpstr>
      <vt:lpstr>その１：校舎や教室環境に注目！</vt:lpstr>
      <vt:lpstr>その２：学校の先生に注目！</vt:lpstr>
      <vt:lpstr>その３：見学でこの子に注目！</vt:lpstr>
      <vt:lpstr>充実した2日間にするために</vt:lpstr>
      <vt:lpstr>介護等体験の心得</vt:lpstr>
      <vt:lpstr>参考書　～参考にしたい情報～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特別支援教育 −その制度と教育内容は−</dc:title>
  <dc:creator>yasui</dc:creator>
  <cp:lastModifiedBy>Ai Senga</cp:lastModifiedBy>
  <cp:revision>90</cp:revision>
  <cp:lastPrinted>2014-04-07T03:54:30Z</cp:lastPrinted>
  <dcterms:created xsi:type="dcterms:W3CDTF">2005-11-16T01:21:58Z</dcterms:created>
  <dcterms:modified xsi:type="dcterms:W3CDTF">2020-06-24T02:46:58Z</dcterms:modified>
</cp:coreProperties>
</file>