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57" r:id="rId6"/>
    <p:sldId id="258" r:id="rId7"/>
    <p:sldId id="259" r:id="rId8"/>
    <p:sldId id="260" r:id="rId9"/>
    <p:sldId id="262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8" d="100"/>
          <a:sy n="58" d="100"/>
        </p:scale>
        <p:origin x="-78" y="-3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oleObject" Target="file:///C:\Users\YASUI\Dropbox\&#25991;&#26360;\&#35611;&#32681;\&#24773;&#22577;&#27231;&#22120;\&#12464;&#12521;&#12501;.xlsx" TargetMode="External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oleObject" Target="file:///C:\Users\YASUI\Dropbox\&#25991;&#26360;\&#35611;&#32681;\&#24773;&#22577;&#27231;&#22120;\&#12464;&#12521;&#12501;.xlsx" TargetMode="External"/><Relationship Id="rId1" Type="http://schemas.openxmlformats.org/officeDocument/2006/relationships/themeOverride" Target="../theme/themeOverride2.xml"/><Relationship Id="rId4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openxmlformats.org/officeDocument/2006/relationships/oleObject" Target="file:///C:\Users\YASUI\Dropbox\&#25991;&#26360;\&#35611;&#32681;\&#24773;&#22577;&#27231;&#22120;\&#12464;&#12521;&#12501;.xlsx" TargetMode="External"/><Relationship Id="rId1" Type="http://schemas.openxmlformats.org/officeDocument/2006/relationships/themeOverride" Target="../theme/themeOverride3.xml"/><Relationship Id="rId4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4.xml"/><Relationship Id="rId4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5.xml"/><Relationship Id="rId4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6.xml"/><Relationship Id="rId4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Sheet1!$C$2:$C$18</c:f>
              <c:numCache>
                <c:formatCode>General</c:formatCode>
                <c:ptCount val="17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5</c:v>
                </c:pt>
                <c:pt idx="5">
                  <c:v>9</c:v>
                </c:pt>
                <c:pt idx="6">
                  <c:v>17</c:v>
                </c:pt>
                <c:pt idx="7">
                  <c:v>33</c:v>
                </c:pt>
                <c:pt idx="8">
                  <c:v>65</c:v>
                </c:pt>
                <c:pt idx="9">
                  <c:v>33</c:v>
                </c:pt>
                <c:pt idx="10">
                  <c:v>17</c:v>
                </c:pt>
                <c:pt idx="11">
                  <c:v>9</c:v>
                </c:pt>
                <c:pt idx="12">
                  <c:v>5</c:v>
                </c:pt>
                <c:pt idx="13">
                  <c:v>3</c:v>
                </c:pt>
                <c:pt idx="14">
                  <c:v>2</c:v>
                </c:pt>
                <c:pt idx="15">
                  <c:v>1</c:v>
                </c:pt>
                <c:pt idx="16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814-4457-AB84-23F11781B6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0931968"/>
        <c:axId val="110933504"/>
      </c:barChart>
      <c:catAx>
        <c:axId val="110931968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0933504"/>
        <c:crosses val="autoZero"/>
        <c:auto val="1"/>
        <c:lblAlgn val="ctr"/>
        <c:lblOffset val="100"/>
        <c:noMultiLvlLbl val="0"/>
      </c:catAx>
      <c:valAx>
        <c:axId val="110933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0931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3.427124942509719E-2"/>
          <c:y val="0.11486868686868687"/>
          <c:w val="0.93682179072641403"/>
          <c:h val="0.73079487791298814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Sheet1!$D$6:$D$14</c:f>
              <c:numCache>
                <c:formatCode>General</c:formatCode>
                <c:ptCount val="9"/>
                <c:pt idx="0">
                  <c:v>1</c:v>
                </c:pt>
                <c:pt idx="1">
                  <c:v>3</c:v>
                </c:pt>
                <c:pt idx="2">
                  <c:v>7</c:v>
                </c:pt>
                <c:pt idx="3">
                  <c:v>30</c:v>
                </c:pt>
                <c:pt idx="4">
                  <c:v>67</c:v>
                </c:pt>
                <c:pt idx="5">
                  <c:v>30</c:v>
                </c:pt>
                <c:pt idx="6">
                  <c:v>7</c:v>
                </c:pt>
                <c:pt idx="7">
                  <c:v>3</c:v>
                </c:pt>
                <c:pt idx="8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7E5-4099-ABDF-23314ED92A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0478464"/>
        <c:axId val="110480000"/>
      </c:barChart>
      <c:catAx>
        <c:axId val="11047846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0480000"/>
        <c:crosses val="autoZero"/>
        <c:auto val="1"/>
        <c:lblAlgn val="ctr"/>
        <c:lblOffset val="100"/>
        <c:noMultiLvlLbl val="0"/>
      </c:catAx>
      <c:valAx>
        <c:axId val="110480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0478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Sheet1!$C$2:$C$18</c:f>
              <c:numCache>
                <c:formatCode>General</c:formatCode>
                <c:ptCount val="17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5</c:v>
                </c:pt>
                <c:pt idx="5">
                  <c:v>9</c:v>
                </c:pt>
                <c:pt idx="6">
                  <c:v>17</c:v>
                </c:pt>
                <c:pt idx="7">
                  <c:v>33</c:v>
                </c:pt>
                <c:pt idx="8">
                  <c:v>65</c:v>
                </c:pt>
                <c:pt idx="9">
                  <c:v>33</c:v>
                </c:pt>
                <c:pt idx="10">
                  <c:v>17</c:v>
                </c:pt>
                <c:pt idx="11">
                  <c:v>9</c:v>
                </c:pt>
                <c:pt idx="12">
                  <c:v>5</c:v>
                </c:pt>
                <c:pt idx="13">
                  <c:v>3</c:v>
                </c:pt>
                <c:pt idx="14">
                  <c:v>2</c:v>
                </c:pt>
                <c:pt idx="15">
                  <c:v>1</c:v>
                </c:pt>
                <c:pt idx="16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814-4457-AB84-23F11781B6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0509440"/>
        <c:axId val="110515328"/>
      </c:barChart>
      <c:catAx>
        <c:axId val="11050944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0515328"/>
        <c:crosses val="autoZero"/>
        <c:auto val="1"/>
        <c:lblAlgn val="ctr"/>
        <c:lblOffset val="100"/>
        <c:noMultiLvlLbl val="0"/>
      </c:catAx>
      <c:valAx>
        <c:axId val="110515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0509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val>
            <c:numRef>
              <c:f>Sheet1!$C$24:$C$43</c:f>
              <c:numCache>
                <c:formatCode>General</c:formatCode>
                <c:ptCount val="20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5</c:v>
                </c:pt>
                <c:pt idx="5">
                  <c:v>9</c:v>
                </c:pt>
                <c:pt idx="6">
                  <c:v>17</c:v>
                </c:pt>
                <c:pt idx="7">
                  <c:v>33</c:v>
                </c:pt>
                <c:pt idx="8">
                  <c:v>65</c:v>
                </c:pt>
                <c:pt idx="9">
                  <c:v>33</c:v>
                </c:pt>
                <c:pt idx="10">
                  <c:v>17</c:v>
                </c:pt>
                <c:pt idx="11">
                  <c:v>9</c:v>
                </c:pt>
                <c:pt idx="12">
                  <c:v>5</c:v>
                </c:pt>
                <c:pt idx="13">
                  <c:v>3</c:v>
                </c:pt>
                <c:pt idx="14">
                  <c:v>2</c:v>
                </c:pt>
                <c:pt idx="15">
                  <c:v>1</c:v>
                </c:pt>
                <c:pt idx="16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0A-4047-B399-1E3E9968C087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val>
            <c:numRef>
              <c:f>Sheet1!$D$24:$D$43</c:f>
              <c:numCache>
                <c:formatCode>General</c:formatCode>
                <c:ptCount val="20"/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5</c:v>
                </c:pt>
                <c:pt idx="8">
                  <c:v>9</c:v>
                </c:pt>
                <c:pt idx="9">
                  <c:v>17</c:v>
                </c:pt>
                <c:pt idx="10">
                  <c:v>33</c:v>
                </c:pt>
                <c:pt idx="11">
                  <c:v>65</c:v>
                </c:pt>
                <c:pt idx="12">
                  <c:v>33</c:v>
                </c:pt>
                <c:pt idx="13">
                  <c:v>17</c:v>
                </c:pt>
                <c:pt idx="14">
                  <c:v>9</c:v>
                </c:pt>
                <c:pt idx="15">
                  <c:v>5</c:v>
                </c:pt>
                <c:pt idx="16">
                  <c:v>3</c:v>
                </c:pt>
                <c:pt idx="17">
                  <c:v>2</c:v>
                </c:pt>
                <c:pt idx="18">
                  <c:v>1</c:v>
                </c:pt>
                <c:pt idx="19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00A-4047-B399-1E3E9968C0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0568192"/>
        <c:axId val="110569728"/>
        <c:axId val="0"/>
      </c:bar3DChart>
      <c:catAx>
        <c:axId val="110568192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0569728"/>
        <c:crosses val="autoZero"/>
        <c:auto val="1"/>
        <c:lblAlgn val="ctr"/>
        <c:lblOffset val="100"/>
        <c:noMultiLvlLbl val="0"/>
      </c:catAx>
      <c:valAx>
        <c:axId val="110569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0568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val>
            <c:numRef>
              <c:f>Sheet1!$G$24:$G$43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8</c:v>
                </c:pt>
                <c:pt idx="6">
                  <c:v>18</c:v>
                </c:pt>
                <c:pt idx="7">
                  <c:v>37</c:v>
                </c:pt>
                <c:pt idx="8">
                  <c:v>79</c:v>
                </c:pt>
                <c:pt idx="9">
                  <c:v>37</c:v>
                </c:pt>
                <c:pt idx="10">
                  <c:v>18</c:v>
                </c:pt>
                <c:pt idx="11">
                  <c:v>8</c:v>
                </c:pt>
                <c:pt idx="12">
                  <c:v>1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D74-4952-BAE5-9EF1E7029AAA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val>
            <c:numRef>
              <c:f>Sheet1!$H$24:$H$43</c:f>
              <c:numCache>
                <c:formatCode>General</c:formatCode>
                <c:ptCount val="20"/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8</c:v>
                </c:pt>
                <c:pt idx="9">
                  <c:v>18</c:v>
                </c:pt>
                <c:pt idx="10">
                  <c:v>37</c:v>
                </c:pt>
                <c:pt idx="11">
                  <c:v>79</c:v>
                </c:pt>
                <c:pt idx="12">
                  <c:v>37</c:v>
                </c:pt>
                <c:pt idx="13">
                  <c:v>18</c:v>
                </c:pt>
                <c:pt idx="14">
                  <c:v>8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D74-4952-BAE5-9EF1E7029A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0613248"/>
        <c:axId val="110614784"/>
        <c:axId val="0"/>
      </c:bar3DChart>
      <c:catAx>
        <c:axId val="110613248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0614784"/>
        <c:crosses val="autoZero"/>
        <c:auto val="1"/>
        <c:lblAlgn val="ctr"/>
        <c:lblOffset val="100"/>
        <c:noMultiLvlLbl val="0"/>
      </c:catAx>
      <c:valAx>
        <c:axId val="110614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0613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val>
            <c:numRef>
              <c:f>Sheet1!$J$24:$J$43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12</c:v>
                </c:pt>
                <c:pt idx="5">
                  <c:v>16</c:v>
                </c:pt>
                <c:pt idx="6">
                  <c:v>22</c:v>
                </c:pt>
                <c:pt idx="7">
                  <c:v>26</c:v>
                </c:pt>
                <c:pt idx="8">
                  <c:v>30</c:v>
                </c:pt>
                <c:pt idx="9">
                  <c:v>26</c:v>
                </c:pt>
                <c:pt idx="10">
                  <c:v>22</c:v>
                </c:pt>
                <c:pt idx="11">
                  <c:v>14</c:v>
                </c:pt>
                <c:pt idx="12">
                  <c:v>12</c:v>
                </c:pt>
                <c:pt idx="13">
                  <c:v>8</c:v>
                </c:pt>
                <c:pt idx="14">
                  <c:v>2</c:v>
                </c:pt>
                <c:pt idx="15">
                  <c:v>1</c:v>
                </c:pt>
                <c:pt idx="16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289-435B-AF34-3477B39D9A3B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val>
            <c:numRef>
              <c:f>Sheet1!$K$24:$K$43</c:f>
              <c:numCache>
                <c:formatCode>General</c:formatCode>
                <c:ptCount val="20"/>
                <c:pt idx="3">
                  <c:v>1</c:v>
                </c:pt>
                <c:pt idx="4">
                  <c:v>2</c:v>
                </c:pt>
                <c:pt idx="5">
                  <c:v>4</c:v>
                </c:pt>
                <c:pt idx="6">
                  <c:v>8</c:v>
                </c:pt>
                <c:pt idx="7">
                  <c:v>12</c:v>
                </c:pt>
                <c:pt idx="8">
                  <c:v>16</c:v>
                </c:pt>
                <c:pt idx="9">
                  <c:v>22</c:v>
                </c:pt>
                <c:pt idx="10">
                  <c:v>26</c:v>
                </c:pt>
                <c:pt idx="11">
                  <c:v>30</c:v>
                </c:pt>
                <c:pt idx="12">
                  <c:v>26</c:v>
                </c:pt>
                <c:pt idx="13">
                  <c:v>22</c:v>
                </c:pt>
                <c:pt idx="14">
                  <c:v>14</c:v>
                </c:pt>
                <c:pt idx="15">
                  <c:v>12</c:v>
                </c:pt>
                <c:pt idx="16">
                  <c:v>8</c:v>
                </c:pt>
                <c:pt idx="17">
                  <c:v>2</c:v>
                </c:pt>
                <c:pt idx="18">
                  <c:v>1</c:v>
                </c:pt>
                <c:pt idx="19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289-435B-AF34-3477B39D9A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1579904"/>
        <c:axId val="111581440"/>
        <c:axId val="0"/>
      </c:bar3DChart>
      <c:catAx>
        <c:axId val="11157990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1581440"/>
        <c:crosses val="autoZero"/>
        <c:auto val="1"/>
        <c:lblAlgn val="ctr"/>
        <c:lblOffset val="100"/>
        <c:noMultiLvlLbl val="0"/>
      </c:catAx>
      <c:valAx>
        <c:axId val="111581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1579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617-CC38-4589-B0BE-61D66AF31783}" type="datetimeFigureOut">
              <a:rPr kumimoji="1" lang="ja-JP" altLang="en-US" smtClean="0"/>
              <a:t>2017/7/7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32AE-0B6A-425B-B9AC-5F4D684B0D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761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617-CC38-4589-B0BE-61D66AF31783}" type="datetimeFigureOut">
              <a:rPr kumimoji="1" lang="ja-JP" altLang="en-US" smtClean="0"/>
              <a:t>2017/7/7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32AE-0B6A-425B-B9AC-5F4D684B0D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559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617-CC38-4589-B0BE-61D66AF31783}" type="datetimeFigureOut">
              <a:rPr kumimoji="1" lang="ja-JP" altLang="en-US" smtClean="0"/>
              <a:t>2017/7/7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32AE-0B6A-425B-B9AC-5F4D684B0D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6300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617-CC38-4589-B0BE-61D66AF31783}" type="datetimeFigureOut">
              <a:rPr kumimoji="1" lang="ja-JP" altLang="en-US" smtClean="0"/>
              <a:t>2017/7/7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32AE-0B6A-425B-B9AC-5F4D684B0D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351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617-CC38-4589-B0BE-61D66AF31783}" type="datetimeFigureOut">
              <a:rPr kumimoji="1" lang="ja-JP" altLang="en-US" smtClean="0"/>
              <a:t>2017/7/7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32AE-0B6A-425B-B9AC-5F4D684B0D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518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617-CC38-4589-B0BE-61D66AF31783}" type="datetimeFigureOut">
              <a:rPr kumimoji="1" lang="ja-JP" altLang="en-US" smtClean="0"/>
              <a:t>2017/7/7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32AE-0B6A-425B-B9AC-5F4D684B0D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7512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617-CC38-4589-B0BE-61D66AF31783}" type="datetimeFigureOut">
              <a:rPr kumimoji="1" lang="ja-JP" altLang="en-US" smtClean="0"/>
              <a:t>2017/7/7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32AE-0B6A-425B-B9AC-5F4D684B0D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798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617-CC38-4589-B0BE-61D66AF31783}" type="datetimeFigureOut">
              <a:rPr kumimoji="1" lang="ja-JP" altLang="en-US" smtClean="0"/>
              <a:t>2017/7/7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32AE-0B6A-425B-B9AC-5F4D684B0D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86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617-CC38-4589-B0BE-61D66AF31783}" type="datetimeFigureOut">
              <a:rPr kumimoji="1" lang="ja-JP" altLang="en-US" smtClean="0"/>
              <a:t>2017/7/7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32AE-0B6A-425B-B9AC-5F4D684B0D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1298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617-CC38-4589-B0BE-61D66AF31783}" type="datetimeFigureOut">
              <a:rPr kumimoji="1" lang="ja-JP" altLang="en-US" smtClean="0"/>
              <a:t>2017/7/7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32AE-0B6A-425B-B9AC-5F4D684B0D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987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74617-CC38-4589-B0BE-61D66AF31783}" type="datetimeFigureOut">
              <a:rPr kumimoji="1" lang="ja-JP" altLang="en-US" smtClean="0"/>
              <a:t>2017/7/7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32AE-0B6A-425B-B9AC-5F4D684B0D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233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74617-CC38-4589-B0BE-61D66AF31783}" type="datetimeFigureOut">
              <a:rPr kumimoji="1" lang="ja-JP" altLang="en-US" smtClean="0"/>
              <a:t>2017/7/7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F32AE-0B6A-425B-B9AC-5F4D684B0D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346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情報機器の操作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3595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651622"/>
              </p:ext>
            </p:extLst>
          </p:nvPr>
        </p:nvGraphicFramePr>
        <p:xfrm>
          <a:off x="628650" y="1943100"/>
          <a:ext cx="112014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878286" y="560070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平均値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008914" y="6148873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中央値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71600" y="597003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分散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183719" y="597003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分散</a:t>
            </a:r>
            <a:endParaRPr kumimoji="1" lang="ja-JP" altLang="en-US" dirty="0"/>
          </a:p>
        </p:txBody>
      </p:sp>
      <p:sp>
        <p:nvSpPr>
          <p:cNvPr id="7" name="右矢印 6"/>
          <p:cNvSpPr/>
          <p:nvPr/>
        </p:nvSpPr>
        <p:spPr>
          <a:xfrm>
            <a:off x="7669763" y="5970032"/>
            <a:ext cx="3125755" cy="2628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左矢印 7"/>
          <p:cNvSpPr/>
          <p:nvPr/>
        </p:nvSpPr>
        <p:spPr>
          <a:xfrm>
            <a:off x="2077946" y="5969252"/>
            <a:ext cx="3442996" cy="23209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002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9150203"/>
              </p:ext>
            </p:extLst>
          </p:nvPr>
        </p:nvGraphicFramePr>
        <p:xfrm>
          <a:off x="3171824" y="2400301"/>
          <a:ext cx="7029449" cy="3143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4646645" y="610222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標準偏差　小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83201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/>
          <p:cNvGraphicFramePr>
            <a:graphicFrameLocks/>
          </p:cNvGraphicFramePr>
          <p:nvPr/>
        </p:nvGraphicFramePr>
        <p:xfrm>
          <a:off x="628650" y="1943100"/>
          <a:ext cx="112014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878286" y="560070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平均値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661371" y="6154698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標準偏差　大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71600" y="597003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分散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183719" y="597003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分散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06230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3037092"/>
              </p:ext>
            </p:extLst>
          </p:nvPr>
        </p:nvGraphicFramePr>
        <p:xfrm>
          <a:off x="522513" y="466531"/>
          <a:ext cx="11047445" cy="6046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5186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8921416"/>
              </p:ext>
            </p:extLst>
          </p:nvPr>
        </p:nvGraphicFramePr>
        <p:xfrm>
          <a:off x="597159" y="541175"/>
          <a:ext cx="11047445" cy="5934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3502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955583"/>
              </p:ext>
            </p:extLst>
          </p:nvPr>
        </p:nvGraphicFramePr>
        <p:xfrm>
          <a:off x="1380931" y="821093"/>
          <a:ext cx="9293289" cy="53744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2513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4911" y="456544"/>
            <a:ext cx="5402178" cy="594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32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4911" y="456544"/>
            <a:ext cx="5402178" cy="5944911"/>
          </a:xfrm>
          <a:prstGeom prst="rect">
            <a:avLst/>
          </a:prstGeom>
        </p:spPr>
      </p:pic>
      <p:sp>
        <p:nvSpPr>
          <p:cNvPr id="3" name="楕円 2"/>
          <p:cNvSpPr/>
          <p:nvPr/>
        </p:nvSpPr>
        <p:spPr>
          <a:xfrm>
            <a:off x="5281653" y="4189595"/>
            <a:ext cx="1828800" cy="16235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9195" y="2518759"/>
            <a:ext cx="473716" cy="420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101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27</Words>
  <Application>Microsoft Office PowerPoint</Application>
  <PresentationFormat>ユーザー設定</PresentationFormat>
  <Paragraphs>16</Paragraphs>
  <Slides>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テーマ</vt:lpstr>
      <vt:lpstr>情報機器の操作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安井友康</dc:creator>
  <cp:lastModifiedBy>Hokkaido113</cp:lastModifiedBy>
  <cp:revision>3</cp:revision>
  <dcterms:created xsi:type="dcterms:W3CDTF">2016-07-22T23:57:29Z</dcterms:created>
  <dcterms:modified xsi:type="dcterms:W3CDTF">2017-07-07T04:18:29Z</dcterms:modified>
</cp:coreProperties>
</file>