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8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YASUI\Dropbox\&#25991;&#26360;\&#35611;&#32681;\&#24773;&#22577;&#27231;&#22120;\&#12464;&#12521;&#12501;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YASUI\Dropbox\&#25991;&#26360;\&#35611;&#32681;\&#24773;&#22577;&#27231;&#22120;\&#12464;&#12521;&#12501;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YASUI\Dropbox\&#25991;&#26360;\&#35611;&#32681;\&#24773;&#22577;&#27231;&#22120;\&#12464;&#12521;&#12501;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Sheet1!$C$2:$C$18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17</c:v>
                </c:pt>
                <c:pt idx="7">
                  <c:v>33</c:v>
                </c:pt>
                <c:pt idx="8">
                  <c:v>65</c:v>
                </c:pt>
                <c:pt idx="9">
                  <c:v>33</c:v>
                </c:pt>
                <c:pt idx="10">
                  <c:v>17</c:v>
                </c:pt>
                <c:pt idx="11">
                  <c:v>9</c:v>
                </c:pt>
                <c:pt idx="12">
                  <c:v>5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14-4457-AB84-23F11781B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931968"/>
        <c:axId val="110933504"/>
      </c:barChart>
      <c:catAx>
        <c:axId val="1109319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933504"/>
        <c:crosses val="autoZero"/>
        <c:auto val="1"/>
        <c:lblAlgn val="ctr"/>
        <c:lblOffset val="100"/>
        <c:noMultiLvlLbl val="0"/>
      </c:catAx>
      <c:valAx>
        <c:axId val="11093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93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427124942509719E-2"/>
          <c:y val="0.11486868686868687"/>
          <c:w val="0.93682179072641403"/>
          <c:h val="0.7307948779129881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Sheet1!$D$6:$D$14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30</c:v>
                </c:pt>
                <c:pt idx="4">
                  <c:v>67</c:v>
                </c:pt>
                <c:pt idx="5">
                  <c:v>30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E5-4099-ABDF-23314ED92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478464"/>
        <c:axId val="110480000"/>
      </c:barChart>
      <c:catAx>
        <c:axId val="110478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480000"/>
        <c:crosses val="autoZero"/>
        <c:auto val="1"/>
        <c:lblAlgn val="ctr"/>
        <c:lblOffset val="100"/>
        <c:noMultiLvlLbl val="0"/>
      </c:catAx>
      <c:valAx>
        <c:axId val="11048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4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Sheet1!$C$2:$C$18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17</c:v>
                </c:pt>
                <c:pt idx="7">
                  <c:v>33</c:v>
                </c:pt>
                <c:pt idx="8">
                  <c:v>65</c:v>
                </c:pt>
                <c:pt idx="9">
                  <c:v>33</c:v>
                </c:pt>
                <c:pt idx="10">
                  <c:v>17</c:v>
                </c:pt>
                <c:pt idx="11">
                  <c:v>9</c:v>
                </c:pt>
                <c:pt idx="12">
                  <c:v>5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14-4457-AB84-23F11781B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509440"/>
        <c:axId val="110515328"/>
      </c:barChart>
      <c:catAx>
        <c:axId val="110509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15328"/>
        <c:crosses val="autoZero"/>
        <c:auto val="1"/>
        <c:lblAlgn val="ctr"/>
        <c:lblOffset val="100"/>
        <c:noMultiLvlLbl val="0"/>
      </c:catAx>
      <c:valAx>
        <c:axId val="11051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0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Sheet1!$C$24:$C$43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17</c:v>
                </c:pt>
                <c:pt idx="7">
                  <c:v>33</c:v>
                </c:pt>
                <c:pt idx="8">
                  <c:v>65</c:v>
                </c:pt>
                <c:pt idx="9">
                  <c:v>33</c:v>
                </c:pt>
                <c:pt idx="10">
                  <c:v>17</c:v>
                </c:pt>
                <c:pt idx="11">
                  <c:v>9</c:v>
                </c:pt>
                <c:pt idx="12">
                  <c:v>5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0A-4047-B399-1E3E9968C08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Sheet1!$D$24:$D$43</c:f>
              <c:numCache>
                <c:formatCode>General</c:formatCode>
                <c:ptCount val="20"/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9</c:v>
                </c:pt>
                <c:pt idx="9">
                  <c:v>17</c:v>
                </c:pt>
                <c:pt idx="10">
                  <c:v>33</c:v>
                </c:pt>
                <c:pt idx="11">
                  <c:v>65</c:v>
                </c:pt>
                <c:pt idx="12">
                  <c:v>33</c:v>
                </c:pt>
                <c:pt idx="13">
                  <c:v>17</c:v>
                </c:pt>
                <c:pt idx="14">
                  <c:v>9</c:v>
                </c:pt>
                <c:pt idx="15">
                  <c:v>5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0A-4047-B399-1E3E9968C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568192"/>
        <c:axId val="110569728"/>
        <c:axId val="0"/>
      </c:bar3DChart>
      <c:catAx>
        <c:axId val="1105681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69728"/>
        <c:crosses val="autoZero"/>
        <c:auto val="1"/>
        <c:lblAlgn val="ctr"/>
        <c:lblOffset val="100"/>
        <c:noMultiLvlLbl val="0"/>
      </c:catAx>
      <c:valAx>
        <c:axId val="1105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6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Sheet1!$G$24:$G$43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8</c:v>
                </c:pt>
                <c:pt idx="6">
                  <c:v>18</c:v>
                </c:pt>
                <c:pt idx="7">
                  <c:v>37</c:v>
                </c:pt>
                <c:pt idx="8">
                  <c:v>79</c:v>
                </c:pt>
                <c:pt idx="9">
                  <c:v>37</c:v>
                </c:pt>
                <c:pt idx="10">
                  <c:v>18</c:v>
                </c:pt>
                <c:pt idx="11">
                  <c:v>8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74-4952-BAE5-9EF1E7029AA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Sheet1!$H$24:$H$43</c:f>
              <c:numCache>
                <c:formatCode>General</c:formatCode>
                <c:ptCount val="20"/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8</c:v>
                </c:pt>
                <c:pt idx="9">
                  <c:v>18</c:v>
                </c:pt>
                <c:pt idx="10">
                  <c:v>37</c:v>
                </c:pt>
                <c:pt idx="11">
                  <c:v>79</c:v>
                </c:pt>
                <c:pt idx="12">
                  <c:v>37</c:v>
                </c:pt>
                <c:pt idx="13">
                  <c:v>18</c:v>
                </c:pt>
                <c:pt idx="14">
                  <c:v>8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74-4952-BAE5-9EF1E7029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613248"/>
        <c:axId val="110614784"/>
        <c:axId val="0"/>
      </c:bar3DChart>
      <c:catAx>
        <c:axId val="1106132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614784"/>
        <c:crosses val="autoZero"/>
        <c:auto val="1"/>
        <c:lblAlgn val="ctr"/>
        <c:lblOffset val="100"/>
        <c:noMultiLvlLbl val="0"/>
      </c:catAx>
      <c:valAx>
        <c:axId val="11061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61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Sheet1!$J$24:$J$43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22</c:v>
                </c:pt>
                <c:pt idx="7">
                  <c:v>26</c:v>
                </c:pt>
                <c:pt idx="8">
                  <c:v>30</c:v>
                </c:pt>
                <c:pt idx="9">
                  <c:v>26</c:v>
                </c:pt>
                <c:pt idx="10">
                  <c:v>22</c:v>
                </c:pt>
                <c:pt idx="11">
                  <c:v>14</c:v>
                </c:pt>
                <c:pt idx="12">
                  <c:v>12</c:v>
                </c:pt>
                <c:pt idx="13">
                  <c:v>8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89-435B-AF34-3477B39D9A3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Sheet1!$K$24:$K$43</c:f>
              <c:numCache>
                <c:formatCode>General</c:formatCode>
                <c:ptCount val="20"/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  <c:pt idx="7">
                  <c:v>12</c:v>
                </c:pt>
                <c:pt idx="8">
                  <c:v>16</c:v>
                </c:pt>
                <c:pt idx="9">
                  <c:v>22</c:v>
                </c:pt>
                <c:pt idx="10">
                  <c:v>26</c:v>
                </c:pt>
                <c:pt idx="11">
                  <c:v>30</c:v>
                </c:pt>
                <c:pt idx="12">
                  <c:v>26</c:v>
                </c:pt>
                <c:pt idx="13">
                  <c:v>22</c:v>
                </c:pt>
                <c:pt idx="14">
                  <c:v>14</c:v>
                </c:pt>
                <c:pt idx="15">
                  <c:v>12</c:v>
                </c:pt>
                <c:pt idx="16">
                  <c:v>8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89-435B-AF34-3477B39D9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579904"/>
        <c:axId val="111581440"/>
        <c:axId val="0"/>
      </c:bar3DChart>
      <c:catAx>
        <c:axId val="1115799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1581440"/>
        <c:crosses val="autoZero"/>
        <c:auto val="1"/>
        <c:lblAlgn val="ctr"/>
        <c:lblOffset val="100"/>
        <c:noMultiLvlLbl val="0"/>
      </c:catAx>
      <c:valAx>
        <c:axId val="11158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157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5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3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5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1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1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9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29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8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3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4617-CC38-4589-B0BE-61D66AF3178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32AE-0B6A-425B-B9AC-5F4D684B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34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情報機器の操作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9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51622"/>
              </p:ext>
            </p:extLst>
          </p:nvPr>
        </p:nvGraphicFramePr>
        <p:xfrm>
          <a:off x="628650" y="1943100"/>
          <a:ext cx="11201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878286" y="56007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平均値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8914" y="614887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中央値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71600" y="5970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分散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83719" y="5970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分散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7669763" y="5970032"/>
            <a:ext cx="3125755" cy="262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2077946" y="5969252"/>
            <a:ext cx="3442996" cy="2320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00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150203"/>
              </p:ext>
            </p:extLst>
          </p:nvPr>
        </p:nvGraphicFramePr>
        <p:xfrm>
          <a:off x="3171824" y="2400301"/>
          <a:ext cx="7029449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646645" y="61022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標準偏差　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320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/>
        </p:nvGraphicFramePr>
        <p:xfrm>
          <a:off x="628650" y="1943100"/>
          <a:ext cx="11201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878286" y="56007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平均値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61371" y="615469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標準偏差　大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71600" y="5970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分散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83719" y="5970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23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037092"/>
              </p:ext>
            </p:extLst>
          </p:nvPr>
        </p:nvGraphicFramePr>
        <p:xfrm>
          <a:off x="522513" y="466531"/>
          <a:ext cx="11047445" cy="604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18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921416"/>
              </p:ext>
            </p:extLst>
          </p:nvPr>
        </p:nvGraphicFramePr>
        <p:xfrm>
          <a:off x="597159" y="541175"/>
          <a:ext cx="11047445" cy="593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350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55583"/>
              </p:ext>
            </p:extLst>
          </p:nvPr>
        </p:nvGraphicFramePr>
        <p:xfrm>
          <a:off x="1380931" y="821093"/>
          <a:ext cx="9293289" cy="5374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251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911" y="456544"/>
            <a:ext cx="5402178" cy="594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911" y="456544"/>
            <a:ext cx="5402178" cy="5944911"/>
          </a:xfrm>
          <a:prstGeom prst="rect">
            <a:avLst/>
          </a:prstGeom>
        </p:spPr>
      </p:pic>
      <p:sp>
        <p:nvSpPr>
          <p:cNvPr id="3" name="楕円 2"/>
          <p:cNvSpPr/>
          <p:nvPr/>
        </p:nvSpPr>
        <p:spPr>
          <a:xfrm>
            <a:off x="5281653" y="4189595"/>
            <a:ext cx="1828800" cy="16235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195" y="2518759"/>
            <a:ext cx="473716" cy="42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0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</Words>
  <Application>Microsoft Office PowerPoint</Application>
  <PresentationFormat>ユーザー設定</PresentationFormat>
  <Paragraphs>16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情報機器の操作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安井友康</dc:creator>
  <cp:lastModifiedBy>Hokkaido113</cp:lastModifiedBy>
  <cp:revision>3</cp:revision>
  <dcterms:created xsi:type="dcterms:W3CDTF">2016-07-22T23:57:29Z</dcterms:created>
  <dcterms:modified xsi:type="dcterms:W3CDTF">2017-07-07T04:18:29Z</dcterms:modified>
</cp:coreProperties>
</file>